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95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36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8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54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7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5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6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04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3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3372-3D39-43E9-BC37-CC56484A7320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92FE7-3DB5-4333-BB97-6844A66AC1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08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700808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О БРАТЬЯХ НАШИХ МЕНЬШИХ</a:t>
            </a:r>
            <a:endParaRPr lang="ru-RU" sz="6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566124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</a:t>
            </a:r>
            <a:r>
              <a:rPr lang="ru-RU" b="1" dirty="0" smtClean="0"/>
              <a:t>Автор</a:t>
            </a:r>
            <a:r>
              <a:rPr lang="ru-RU" b="1" smtClean="0"/>
              <a:t>:  Кижаева</a:t>
            </a:r>
            <a:r>
              <a:rPr lang="ru-RU" b="1" dirty="0" smtClean="0"/>
              <a:t> Лариса Владимировна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63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9,3 Answers,B,36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9</a:t>
            </a:r>
            <a:r>
              <a:rPr lang="ru-RU" sz="4000" b="1" dirty="0" smtClean="0"/>
              <a:t>. Какую </a:t>
            </a:r>
            <a:r>
              <a:rPr lang="ru-RU" sz="4000" b="1" dirty="0"/>
              <a:t>собаку описала И</a:t>
            </a:r>
            <a:r>
              <a:rPr lang="ru-RU" sz="4000" b="1" dirty="0" smtClean="0"/>
              <a:t>. Пивоварова </a:t>
            </a:r>
            <a:r>
              <a:rPr lang="ru-RU" sz="4000" b="1" dirty="0"/>
              <a:t>в своём </a:t>
            </a:r>
            <a:r>
              <a:rPr lang="ru-RU" sz="4000" b="1" dirty="0" smtClean="0"/>
              <a:t>стихотворении?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400" dirty="0" smtClean="0"/>
              <a:t>A) </a:t>
            </a:r>
            <a:r>
              <a:rPr lang="ru-RU" sz="4400" dirty="0" smtClean="0"/>
              <a:t>большую, злую, хитрую;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B) </a:t>
            </a:r>
            <a:r>
              <a:rPr lang="ru-RU" sz="4400" dirty="0" smtClean="0"/>
              <a:t>огромную, послушную, добрую;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C) </a:t>
            </a:r>
            <a:r>
              <a:rPr lang="ru-RU" sz="4400" dirty="0" smtClean="0"/>
              <a:t>маленькую</a:t>
            </a:r>
            <a:r>
              <a:rPr lang="ru-RU" sz="4400" dirty="0"/>
              <a:t>, добрую, </a:t>
            </a:r>
            <a:r>
              <a:rPr lang="ru-RU" sz="4400" dirty="0" smtClean="0"/>
              <a:t>ласковую</a:t>
            </a:r>
            <a:r>
              <a:rPr lang="ru-RU" sz="4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972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0,5 Answers,A,36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10. На </a:t>
            </a:r>
            <a:r>
              <a:rPr lang="ru-RU" sz="4000" b="1" dirty="0"/>
              <a:t>какой жанр похоже стихотворение И</a:t>
            </a:r>
            <a:r>
              <a:rPr lang="ru-RU" sz="4000" b="1" dirty="0" smtClean="0"/>
              <a:t>. Пивоваровой «Жила-была собака…»?</a:t>
            </a:r>
            <a:endParaRPr lang="en-US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на сказку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на частушку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на </a:t>
            </a:r>
            <a:r>
              <a:rPr lang="ru-RU" sz="4800" dirty="0" err="1" smtClean="0"/>
              <a:t>потешку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на рассказ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на прибаутку</a:t>
            </a:r>
          </a:p>
          <a:p>
            <a:r>
              <a:rPr lang="ru-RU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7523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1,5 Answers,D,30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11</a:t>
            </a:r>
            <a:r>
              <a:rPr lang="ru-RU" sz="4000" b="1" dirty="0" smtClean="0"/>
              <a:t>. Кого </a:t>
            </a:r>
            <a:r>
              <a:rPr lang="ru-RU" sz="4000" b="1" dirty="0"/>
              <a:t>воспитывала кошка в стихотворении В</a:t>
            </a:r>
            <a:r>
              <a:rPr lang="ru-RU" sz="4000" b="1" dirty="0" smtClean="0"/>
              <a:t>. </a:t>
            </a:r>
            <a:r>
              <a:rPr lang="ru-RU" sz="4000" b="1" dirty="0" err="1" smtClean="0"/>
              <a:t>Берестова</a:t>
            </a:r>
            <a:r>
              <a:rPr lang="ru-RU" sz="4000" b="1" dirty="0"/>
              <a:t>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котёнка</a:t>
            </a:r>
            <a:endParaRPr lang="en-US" sz="4800" dirty="0" smtClean="0"/>
          </a:p>
          <a:p>
            <a:r>
              <a:rPr lang="en-US" sz="4800" dirty="0" smtClean="0"/>
              <a:t>B) </a:t>
            </a:r>
            <a:r>
              <a:rPr lang="ru-RU" sz="4800" dirty="0" smtClean="0"/>
              <a:t>кота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утёнка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щенка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мышонка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98562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2,4 Answers,B,36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82047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r>
              <a:rPr lang="ru-RU" sz="4000" b="1" dirty="0" smtClean="0"/>
              <a:t>. Что </a:t>
            </a:r>
            <a:r>
              <a:rPr lang="ru-RU" sz="4000" b="1" dirty="0"/>
              <a:t>трудно </a:t>
            </a:r>
            <a:r>
              <a:rPr lang="ru-RU" sz="4000" b="1" dirty="0" smtClean="0"/>
              <a:t>было делать </a:t>
            </a:r>
            <a:r>
              <a:rPr lang="ru-RU" sz="4000" b="1" dirty="0"/>
              <a:t>кошке в стихотворении В</a:t>
            </a:r>
            <a:r>
              <a:rPr lang="ru-RU" sz="4000" b="1" dirty="0" smtClean="0"/>
              <a:t>. </a:t>
            </a:r>
            <a:r>
              <a:rPr lang="ru-RU" sz="4000" b="1" dirty="0" err="1" smtClean="0"/>
              <a:t>Берестова</a:t>
            </a:r>
            <a:r>
              <a:rPr lang="ru-RU" sz="4000" b="1" dirty="0" smtClean="0"/>
              <a:t> </a:t>
            </a:r>
            <a:r>
              <a:rPr lang="ru-RU" sz="4000" b="1" dirty="0"/>
              <a:t>«Кошкин щенок»?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кормить сына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умывать сына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учить сына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одевать сына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416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3,5 Answers,A,42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91450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13</a:t>
            </a:r>
            <a:r>
              <a:rPr lang="ru-RU" sz="4000" b="1" dirty="0" smtClean="0"/>
              <a:t>. В </a:t>
            </a:r>
            <a:r>
              <a:rPr lang="ru-RU" sz="4000" b="1" dirty="0"/>
              <a:t>каком рассказе дети  сначала чуть не погубили утят, а потом с радостью желали им счастливого пути? 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«Ребята и утята»</a:t>
            </a:r>
            <a:endParaRPr lang="en-US" sz="4800" dirty="0" smtClean="0"/>
          </a:p>
          <a:p>
            <a:r>
              <a:rPr lang="en-US" sz="4800" dirty="0" smtClean="0"/>
              <a:t>B) </a:t>
            </a:r>
            <a:r>
              <a:rPr lang="ru-RU" sz="4800" dirty="0" smtClean="0"/>
              <a:t>«Страшный  рассказ»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«Музыкант»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«Сова»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/>
              <a:t>Храбрый утёнок</a:t>
            </a:r>
            <a:r>
              <a:rPr lang="ru-RU" sz="4800" dirty="0" smtClean="0"/>
              <a:t>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7881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4,4 Answers,C,360,0,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8497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14</a:t>
            </a:r>
            <a:r>
              <a:rPr lang="ru-RU" sz="4000" b="1" dirty="0" smtClean="0"/>
              <a:t>. В </a:t>
            </a:r>
            <a:r>
              <a:rPr lang="ru-RU" sz="4000" b="1" dirty="0"/>
              <a:t>какое время года происходило действие рассказа М</a:t>
            </a:r>
            <a:r>
              <a:rPr lang="ru-RU" sz="4000" b="1" dirty="0" smtClean="0"/>
              <a:t>. Пришвина </a:t>
            </a:r>
            <a:r>
              <a:rPr lang="ru-RU" sz="4000" b="1" dirty="0"/>
              <a:t>«Ребята и утята»?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ru-RU" sz="4000" dirty="0" smtClean="0"/>
              <a:t> </a:t>
            </a:r>
            <a:r>
              <a:rPr lang="en-US" sz="4800" dirty="0" smtClean="0"/>
              <a:t>A) </a:t>
            </a:r>
            <a:r>
              <a:rPr lang="ru-RU" sz="4800" dirty="0" smtClean="0"/>
              <a:t>осенью</a:t>
            </a:r>
            <a:endParaRPr lang="en-US" sz="4800" dirty="0" smtClean="0"/>
          </a:p>
          <a:p>
            <a:pPr>
              <a:lnSpc>
                <a:spcPct val="150000"/>
              </a:lnSpc>
            </a:pPr>
            <a:r>
              <a:rPr lang="en-US" sz="4800" dirty="0"/>
              <a:t> </a:t>
            </a:r>
            <a:r>
              <a:rPr lang="en-US" sz="4800" dirty="0" smtClean="0"/>
              <a:t>B) </a:t>
            </a:r>
            <a:r>
              <a:rPr lang="ru-RU" sz="4800" dirty="0" smtClean="0"/>
              <a:t>зимой</a:t>
            </a:r>
            <a:endParaRPr lang="en-US" sz="4800" dirty="0" smtClean="0"/>
          </a:p>
          <a:p>
            <a:pPr>
              <a:lnSpc>
                <a:spcPct val="150000"/>
              </a:lnSpc>
            </a:pPr>
            <a:r>
              <a:rPr lang="en-US" sz="4800" dirty="0"/>
              <a:t> </a:t>
            </a:r>
            <a:r>
              <a:rPr lang="en-US" sz="4800" dirty="0" smtClean="0"/>
              <a:t>C) </a:t>
            </a:r>
            <a:r>
              <a:rPr lang="ru-RU" sz="4800" dirty="0" smtClean="0"/>
              <a:t>весной</a:t>
            </a:r>
            <a:endParaRPr lang="en-US" sz="4800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 D)</a:t>
            </a:r>
            <a:r>
              <a:rPr lang="ru-RU" sz="4800" dirty="0" smtClean="0"/>
              <a:t> летом 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71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5,5 Answers,A,420,-1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20891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15</a:t>
            </a:r>
            <a:r>
              <a:rPr lang="ru-RU" sz="4000" b="1" dirty="0" smtClean="0"/>
              <a:t>. Из-за </a:t>
            </a:r>
            <a:r>
              <a:rPr lang="ru-RU" sz="4000" b="1" dirty="0"/>
              <a:t>какого природного явления утка с утятами вынуждена была 3 версты добираться до озера?  </a:t>
            </a:r>
            <a:r>
              <a:rPr lang="ru-RU" sz="4000" b="1" dirty="0" smtClean="0"/>
              <a:t> </a:t>
            </a:r>
            <a:endParaRPr lang="en-US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из-за половодья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из-за метели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из-за наводнения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из-за снегопада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</a:t>
            </a:r>
            <a:r>
              <a:rPr lang="en-US" sz="4800" dirty="0"/>
              <a:t> </a:t>
            </a:r>
            <a:r>
              <a:rPr lang="ru-RU" sz="4800" dirty="0" smtClean="0"/>
              <a:t>из-за урагана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8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6,5 Answers,C,300,-1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79208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16</a:t>
            </a:r>
            <a:r>
              <a:rPr lang="ru-RU" sz="4000" b="1" dirty="0" smtClean="0"/>
              <a:t>. Сколько </a:t>
            </a:r>
            <a:r>
              <a:rPr lang="ru-RU" sz="4000" b="1" dirty="0"/>
              <a:t>утят переводила мама-утка  из леса к озеру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r>
              <a:rPr lang="ru-RU" sz="4000" b="1" dirty="0" smtClean="0"/>
              <a:t> </a:t>
            </a:r>
          </a:p>
          <a:p>
            <a:r>
              <a:rPr lang="en-US" sz="4800" dirty="0" smtClean="0"/>
              <a:t>A) 3</a:t>
            </a:r>
          </a:p>
          <a:p>
            <a:r>
              <a:rPr lang="en-US" sz="4800" dirty="0" smtClean="0"/>
              <a:t>B) 4</a:t>
            </a:r>
            <a:br>
              <a:rPr lang="en-US" sz="4800" dirty="0" smtClean="0"/>
            </a:br>
            <a:r>
              <a:rPr lang="en-US" sz="4800" dirty="0" smtClean="0"/>
              <a:t>C) 5</a:t>
            </a:r>
            <a:br>
              <a:rPr lang="en-US" sz="4800" dirty="0" smtClean="0"/>
            </a:br>
            <a:r>
              <a:rPr lang="en-US" sz="4800" dirty="0" smtClean="0"/>
              <a:t>D) 6</a:t>
            </a:r>
            <a:br>
              <a:rPr lang="en-US" sz="4800" dirty="0" smtClean="0"/>
            </a:br>
            <a:r>
              <a:rPr lang="en-US" sz="4800" dirty="0" smtClean="0"/>
              <a:t>E) 7</a:t>
            </a:r>
            <a:br>
              <a:rPr lang="en-US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2970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7,5 Answers,E,420,-1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0648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17</a:t>
            </a:r>
            <a:r>
              <a:rPr lang="ru-RU" sz="4000" b="1" dirty="0" smtClean="0"/>
              <a:t>. Какой </a:t>
            </a:r>
            <a:r>
              <a:rPr lang="ru-RU" sz="4000" b="1" dirty="0"/>
              <a:t>породы была дикая уточка?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белоглазый нырок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красноголовый нырок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чирок-</a:t>
            </a:r>
            <a:r>
              <a:rPr lang="ru-RU" sz="4800" dirty="0" err="1" smtClean="0"/>
              <a:t>клоктунок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чирок-</a:t>
            </a:r>
            <a:r>
              <a:rPr lang="ru-RU" sz="4800" dirty="0" err="1" smtClean="0"/>
              <a:t>трескунок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чирок-свистунок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343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8,3 Answers,A,30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820472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18</a:t>
            </a:r>
            <a:r>
              <a:rPr lang="ru-RU" sz="4000" b="1" dirty="0" smtClean="0"/>
              <a:t>. Как </a:t>
            </a:r>
            <a:r>
              <a:rPr lang="ru-RU" sz="4000" b="1" dirty="0"/>
              <a:t>переводила  дикая уточка своих утят в открытых </a:t>
            </a:r>
            <a:r>
              <a:rPr lang="ru-RU" sz="4000" b="1" dirty="0" smtClean="0"/>
              <a:t>местах  </a:t>
            </a:r>
            <a:r>
              <a:rPr lang="ru-RU" sz="4000" b="1" dirty="0"/>
              <a:t>через дорогу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мать позади деток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мать впереди деток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мать среди деток-посередине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0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,5 Answers,C,3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888" y="476672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4000" b="1" dirty="0" smtClean="0"/>
              <a:t>Какое </a:t>
            </a:r>
            <a:r>
              <a:rPr lang="ru-RU" sz="4000" b="1" dirty="0"/>
              <a:t>явление  на Земле  самое удивительное и уязвимое?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Рождество</a:t>
            </a:r>
            <a:endParaRPr lang="en-US" sz="4800" dirty="0" smtClean="0"/>
          </a:p>
          <a:p>
            <a:r>
              <a:rPr lang="en-US" sz="4800" dirty="0" smtClean="0"/>
              <a:t>B) </a:t>
            </a:r>
            <a:r>
              <a:rPr lang="ru-RU" sz="4800" dirty="0" smtClean="0"/>
              <a:t>радость</a:t>
            </a:r>
            <a:endParaRPr lang="en-US" sz="4800" dirty="0" smtClean="0"/>
          </a:p>
          <a:p>
            <a:r>
              <a:rPr lang="en-US" sz="4800" dirty="0" smtClean="0"/>
              <a:t>C) </a:t>
            </a:r>
            <a:r>
              <a:rPr lang="ru-RU" sz="4800" dirty="0" smtClean="0"/>
              <a:t>жизнь</a:t>
            </a:r>
            <a:endParaRPr lang="en-US" sz="4800" dirty="0" smtClean="0"/>
          </a:p>
          <a:p>
            <a:r>
              <a:rPr lang="en-US" sz="4800" dirty="0" smtClean="0"/>
              <a:t>D) </a:t>
            </a:r>
            <a:r>
              <a:rPr lang="ru-RU" sz="4800" dirty="0" smtClean="0"/>
              <a:t>снегопад</a:t>
            </a:r>
            <a:endParaRPr lang="en-US" sz="4800" dirty="0" smtClean="0"/>
          </a:p>
          <a:p>
            <a:r>
              <a:rPr lang="en-US" sz="4800" dirty="0" smtClean="0"/>
              <a:t>E)</a:t>
            </a:r>
            <a:r>
              <a:rPr lang="en-US" sz="4800" dirty="0"/>
              <a:t> </a:t>
            </a:r>
            <a:r>
              <a:rPr lang="ru-RU" sz="4800" dirty="0" smtClean="0"/>
              <a:t>половодье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997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9,3 Answers,C,30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8924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19</a:t>
            </a:r>
            <a:r>
              <a:rPr lang="ru-RU" sz="4000" b="1" dirty="0" smtClean="0"/>
              <a:t>. Что </a:t>
            </a:r>
            <a:r>
              <a:rPr lang="ru-RU" sz="4000" b="1" dirty="0"/>
              <a:t>делали дети с утятами? 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ru-RU" sz="4000" dirty="0" smtClean="0"/>
              <a:t> </a:t>
            </a:r>
            <a:r>
              <a:rPr lang="en-US" sz="4800" dirty="0" smtClean="0"/>
              <a:t>A) </a:t>
            </a:r>
            <a:r>
              <a:rPr lang="ru-RU" sz="4800" dirty="0" smtClean="0"/>
              <a:t>гоняли и пугали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B) </a:t>
            </a:r>
            <a:r>
              <a:rPr lang="ru-RU" sz="4800" dirty="0" smtClean="0"/>
              <a:t>ловили и гладили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C) </a:t>
            </a:r>
            <a:r>
              <a:rPr lang="ru-RU" sz="4800" dirty="0" smtClean="0"/>
              <a:t>ловили, закидывая шапками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094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0,2 Answers,A,18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9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20</a:t>
            </a:r>
            <a:r>
              <a:rPr lang="ru-RU" sz="4000" b="1" dirty="0" smtClean="0"/>
              <a:t>. Поймали </a:t>
            </a:r>
            <a:r>
              <a:rPr lang="ru-RU" sz="4000" b="1" dirty="0"/>
              <a:t>мальчишки маму-утку? </a:t>
            </a:r>
            <a:endParaRPr lang="ru-RU" sz="4000" b="1" dirty="0" smtClean="0"/>
          </a:p>
          <a:p>
            <a:endParaRPr lang="ru-RU" sz="4000" dirty="0"/>
          </a:p>
          <a:p>
            <a:pPr>
              <a:lnSpc>
                <a:spcPct val="150000"/>
              </a:lnSpc>
            </a:pPr>
            <a:r>
              <a:rPr lang="ru-RU" sz="4000" dirty="0"/>
              <a:t> </a:t>
            </a:r>
            <a:r>
              <a:rPr lang="en-US" sz="4800" dirty="0" smtClean="0"/>
              <a:t>A) </a:t>
            </a:r>
            <a:r>
              <a:rPr lang="ru-RU" sz="4800" dirty="0" smtClean="0"/>
              <a:t>не успели</a:t>
            </a:r>
            <a:endParaRPr lang="en-US" sz="4800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 B)</a:t>
            </a:r>
            <a:r>
              <a:rPr lang="ru-RU" sz="4800" dirty="0"/>
              <a:t> </a:t>
            </a:r>
            <a:r>
              <a:rPr lang="ru-RU" sz="4800" dirty="0" smtClean="0"/>
              <a:t>поймали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909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1,4 Answers,D,36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075" y="260648"/>
            <a:ext cx="882047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21. Кто </a:t>
            </a:r>
            <a:r>
              <a:rPr lang="ru-RU" sz="4000" b="1" dirty="0"/>
              <a:t>спас уточку с утятами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старший мальчик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мама одного мальчика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отец одного мальчика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Пришвин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6694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2,3 Answers,A,36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20891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22</a:t>
            </a:r>
            <a:r>
              <a:rPr lang="ru-RU" sz="4000" b="1" dirty="0" smtClean="0"/>
              <a:t>. Какими </a:t>
            </a:r>
            <a:r>
              <a:rPr lang="ru-RU" sz="4000" b="1" dirty="0"/>
              <a:t>оказались ребята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глупыми и несмышлёными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жестокими и злыми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</a:t>
            </a:r>
            <a:r>
              <a:rPr lang="ru-RU" sz="4800" dirty="0" smtClean="0"/>
              <a:t> </a:t>
            </a:r>
            <a:r>
              <a:rPr lang="ru-RU" sz="4800" dirty="0"/>
              <a:t>весёлыми и </a:t>
            </a:r>
            <a:r>
              <a:rPr lang="ru-RU" sz="4800" dirty="0" smtClean="0"/>
              <a:t>радостными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9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3,5 Answers,D,42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23</a:t>
            </a:r>
            <a:r>
              <a:rPr lang="ru-RU" sz="4000" b="1" dirty="0" smtClean="0"/>
              <a:t>. Как </a:t>
            </a:r>
            <a:r>
              <a:rPr lang="ru-RU" sz="4000" b="1" dirty="0"/>
              <a:t>звали мальчиков – героев рассказа Е</a:t>
            </a:r>
            <a:r>
              <a:rPr lang="ru-RU" sz="4000" b="1" dirty="0" smtClean="0"/>
              <a:t>. </a:t>
            </a:r>
            <a:r>
              <a:rPr lang="ru-RU" sz="4000" b="1" dirty="0" err="1" smtClean="0"/>
              <a:t>Чарушина</a:t>
            </a:r>
            <a:r>
              <a:rPr lang="ru-RU" sz="4000" b="1" dirty="0" smtClean="0"/>
              <a:t>  </a:t>
            </a:r>
            <a:r>
              <a:rPr lang="ru-RU" sz="4000" b="1" dirty="0"/>
              <a:t>«Страшный рассказ</a:t>
            </a:r>
            <a:r>
              <a:rPr lang="ru-RU" sz="4000" b="1" dirty="0" smtClean="0"/>
              <a:t>»?</a:t>
            </a:r>
          </a:p>
          <a:p>
            <a:r>
              <a:rPr lang="en-US" sz="4800" dirty="0" smtClean="0"/>
              <a:t>A) </a:t>
            </a:r>
            <a:r>
              <a:rPr lang="ru-RU" sz="4800" dirty="0" smtClean="0"/>
              <a:t>Петя и Толя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Шура и Витя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Ваня и Саня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Саша и Петя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 Шура </a:t>
            </a:r>
            <a:r>
              <a:rPr lang="ru-RU" sz="4800" dirty="0"/>
              <a:t>и </a:t>
            </a:r>
            <a:r>
              <a:rPr lang="ru-RU" sz="4800" dirty="0" smtClean="0"/>
              <a:t>Вова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660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4,4 Answers,B,30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24</a:t>
            </a:r>
            <a:r>
              <a:rPr lang="ru-RU" sz="4000" b="1" dirty="0" smtClean="0"/>
              <a:t>. Где </a:t>
            </a:r>
            <a:r>
              <a:rPr lang="ru-RU" sz="4000" b="1" dirty="0"/>
              <a:t>находилась дача, на которой жили мальчики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у самой реки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у самого леса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у подножия горы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на </a:t>
            </a:r>
            <a:r>
              <a:rPr lang="ru-RU" sz="4800" dirty="0"/>
              <a:t>окраине </a:t>
            </a:r>
            <a:r>
              <a:rPr lang="ru-RU" sz="4800" dirty="0" smtClean="0"/>
              <a:t>города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7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5,5 Answers,E,30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25</a:t>
            </a:r>
            <a:r>
              <a:rPr lang="ru-RU" sz="4000" b="1" dirty="0" smtClean="0"/>
              <a:t>. Кого </a:t>
            </a:r>
            <a:r>
              <a:rPr lang="ru-RU" sz="4000" b="1" dirty="0"/>
              <a:t>испугались Шура и Петя в «Страшном рассказе» Е. </a:t>
            </a:r>
            <a:r>
              <a:rPr lang="ru-RU" sz="4000" b="1" dirty="0" err="1"/>
              <a:t>Чарушина</a:t>
            </a:r>
            <a:r>
              <a:rPr lang="ru-RU" sz="4000" b="1" dirty="0" smtClean="0"/>
              <a:t>?</a:t>
            </a:r>
            <a:r>
              <a:rPr lang="en-US" sz="4000" b="1" dirty="0" smtClean="0"/>
              <a:t>            </a:t>
            </a:r>
            <a:r>
              <a:rPr lang="ru-RU" sz="4000" dirty="0" smtClean="0"/>
              <a:t>( </a:t>
            </a:r>
            <a:r>
              <a:rPr lang="ru-RU" sz="4000" dirty="0"/>
              <a:t>+ з.7 с.155) </a:t>
            </a:r>
            <a:endParaRPr lang="ru-RU" sz="4000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воров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людоедов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тигров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крокодилов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ёжика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6347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6,4 Answers,A,30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74168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26</a:t>
            </a:r>
            <a:r>
              <a:rPr lang="ru-RU" sz="4000" b="1" dirty="0" smtClean="0"/>
              <a:t>. Сколько </a:t>
            </a:r>
            <a:r>
              <a:rPr lang="ru-RU" sz="4000" b="1" dirty="0"/>
              <a:t>жил ёжик с ребятами на даче?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всё лето</a:t>
            </a:r>
            <a:endParaRPr lang="en-US" sz="4800" dirty="0" smtClean="0"/>
          </a:p>
          <a:p>
            <a:r>
              <a:rPr lang="en-US" sz="4800" dirty="0" smtClean="0"/>
              <a:t>B) </a:t>
            </a:r>
            <a:r>
              <a:rPr lang="ru-RU" sz="4800" dirty="0" smtClean="0"/>
              <a:t>3 недели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весь год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весь месяц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509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7,5 Answers,A,300,1,8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69847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27. Как </a:t>
            </a:r>
            <a:r>
              <a:rPr lang="ru-RU" sz="4000" b="1" dirty="0"/>
              <a:t>звали храброго утёнка в произведении Б</a:t>
            </a:r>
            <a:r>
              <a:rPr lang="ru-RU" sz="4000" b="1" dirty="0" smtClean="0"/>
              <a:t>. Житкова?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Алёша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Саша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Митя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Слава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</a:t>
            </a:r>
            <a:r>
              <a:rPr lang="ru-RU" sz="4800" dirty="0" smtClean="0"/>
              <a:t>  Даня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4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8,5 Answers,D,320,0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28</a:t>
            </a:r>
            <a:r>
              <a:rPr lang="ru-RU" sz="4000" b="1" dirty="0" smtClean="0"/>
              <a:t>. Кого </a:t>
            </a:r>
            <a:r>
              <a:rPr lang="ru-RU" sz="4000" b="1" dirty="0"/>
              <a:t>прогнал утёнок Алёша из сада?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муху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осу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шмеля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стрекозу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</a:t>
            </a:r>
            <a:r>
              <a:rPr lang="ru-RU" sz="4800" dirty="0" smtClean="0"/>
              <a:t> слепня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323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,5 Answers,B,3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ru-RU" sz="4000" b="1" dirty="0" smtClean="0"/>
              <a:t>. Какое </a:t>
            </a:r>
            <a:r>
              <a:rPr lang="ru-RU" sz="4000" b="1" dirty="0"/>
              <a:t>хорошее правило есть у врачей? </a:t>
            </a:r>
            <a:endParaRPr lang="en-US" sz="4000" b="1" dirty="0" smtClean="0"/>
          </a:p>
          <a:p>
            <a:endParaRPr lang="en-US" sz="4000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«Не обмани!» </a:t>
            </a:r>
            <a:endParaRPr lang="en-US" sz="4800" dirty="0" smtClean="0"/>
          </a:p>
          <a:p>
            <a:r>
              <a:rPr lang="en-US" sz="4800" dirty="0" smtClean="0"/>
              <a:t>B) </a:t>
            </a:r>
            <a:r>
              <a:rPr lang="ru-RU" sz="4800" dirty="0" smtClean="0"/>
              <a:t>«Не навреди!» </a:t>
            </a:r>
            <a:endParaRPr lang="en-US" sz="4800" dirty="0" smtClean="0"/>
          </a:p>
          <a:p>
            <a:r>
              <a:rPr lang="en-US" sz="4800" dirty="0" smtClean="0"/>
              <a:t>C) </a:t>
            </a:r>
            <a:r>
              <a:rPr lang="ru-RU" sz="4800" dirty="0" smtClean="0"/>
              <a:t>«Защити!» </a:t>
            </a:r>
            <a:endParaRPr lang="en-US" sz="4800" dirty="0" smtClean="0"/>
          </a:p>
          <a:p>
            <a:r>
              <a:rPr lang="en-US" sz="4800" dirty="0" smtClean="0"/>
              <a:t>D) </a:t>
            </a:r>
            <a:r>
              <a:rPr lang="ru-RU" sz="4800" dirty="0" smtClean="0"/>
              <a:t>«Помоги!» </a:t>
            </a:r>
            <a:endParaRPr lang="en-US" sz="4800" dirty="0" smtClean="0"/>
          </a:p>
          <a:p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/>
              <a:t>Не убей</a:t>
            </a:r>
            <a:r>
              <a:rPr lang="ru-RU" sz="4800" dirty="0" smtClean="0"/>
              <a:t>!»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310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9,4 Answers,B,420,0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29</a:t>
            </a:r>
            <a:r>
              <a:rPr lang="ru-RU" sz="4000" b="1" dirty="0" smtClean="0"/>
              <a:t>. Почему </a:t>
            </a:r>
            <a:r>
              <a:rPr lang="ru-RU" sz="4000" b="1" dirty="0"/>
              <a:t>утята не подходили к еде после стрекозы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боялись, что стрекоза унесёт их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боялись, что стрекоза перекусает их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>
                <a:solidFill>
                  <a:prstClr val="black"/>
                </a:solidFill>
              </a:rPr>
              <a:t>боялись, что корм отравлен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</a:t>
            </a:r>
            <a:r>
              <a:rPr lang="ru-RU" sz="4800" dirty="0" smtClean="0"/>
              <a:t> </a:t>
            </a:r>
            <a:r>
              <a:rPr lang="ru-RU" sz="4800" dirty="0"/>
              <a:t>боялись, что их </a:t>
            </a:r>
            <a:r>
              <a:rPr lang="ru-RU" sz="4800" dirty="0" smtClean="0"/>
              <a:t>зарежут</a:t>
            </a:r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499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0,5 Answers,A,360,-2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6409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30</a:t>
            </a:r>
            <a:r>
              <a:rPr lang="ru-RU" sz="4000" b="1" dirty="0" smtClean="0"/>
              <a:t>. Что </a:t>
            </a:r>
            <a:r>
              <a:rPr lang="ru-RU" sz="4000" b="1" dirty="0"/>
              <a:t>думала хозяйка про утят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они заболели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они голодные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они капризные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они медлительные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en-US" sz="4800" dirty="0"/>
              <a:t> </a:t>
            </a:r>
            <a:r>
              <a:rPr lang="ru-RU" sz="4800" dirty="0" smtClean="0"/>
              <a:t>они маленькие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8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1,5 Answers,E,360,-2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31</a:t>
            </a:r>
            <a:r>
              <a:rPr lang="ru-RU" sz="4000" b="1" dirty="0" smtClean="0"/>
              <a:t>. Кого В. Бианки </a:t>
            </a:r>
            <a:r>
              <a:rPr lang="ru-RU" sz="4000" b="1" dirty="0"/>
              <a:t>назвал музыкантом в своём  одноимённом рассказе?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сына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друга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соседа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волка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</a:t>
            </a:r>
            <a:r>
              <a:rPr lang="ru-RU" sz="4800" dirty="0" smtClean="0"/>
              <a:t> медведя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6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2,3 Answers,B,420,-2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32</a:t>
            </a:r>
            <a:r>
              <a:rPr lang="ru-RU" sz="4000" b="1" dirty="0" smtClean="0"/>
              <a:t>. Кто </a:t>
            </a:r>
            <a:r>
              <a:rPr lang="ru-RU" sz="4000" b="1" dirty="0"/>
              <a:t>такой медвежатник? 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тот, кто выращивает медведей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тот, кто охотится на медведя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</a:t>
            </a:r>
            <a:r>
              <a:rPr lang="ru-RU" sz="4800" dirty="0" smtClean="0"/>
              <a:t> </a:t>
            </a:r>
            <a:r>
              <a:rPr lang="ru-RU" sz="4800" dirty="0"/>
              <a:t>тот, кто изучает жизнь </a:t>
            </a:r>
            <a:r>
              <a:rPr lang="ru-RU" sz="4800" dirty="0" smtClean="0"/>
              <a:t>медведей</a:t>
            </a:r>
            <a:endParaRPr lang="ru-RU" sz="48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849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3,2 Answers,B,120,0,7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280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33</a:t>
            </a:r>
            <a:r>
              <a:rPr lang="ru-RU" sz="4000" b="1" dirty="0" smtClean="0"/>
              <a:t>. Убил </a:t>
            </a:r>
            <a:r>
              <a:rPr lang="ru-RU" sz="4000" b="1" dirty="0"/>
              <a:t>ли медвежатник медведя</a:t>
            </a:r>
            <a:r>
              <a:rPr lang="ru-RU" sz="4000" b="1" dirty="0" smtClean="0"/>
              <a:t>? </a:t>
            </a:r>
          </a:p>
          <a:p>
            <a:endParaRPr lang="ru-RU" sz="4000" dirty="0"/>
          </a:p>
          <a:p>
            <a:pPr>
              <a:lnSpc>
                <a:spcPct val="20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да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нет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5394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4,4 Answers,D,300,0,7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35292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34</a:t>
            </a:r>
            <a:r>
              <a:rPr lang="ru-RU" sz="4000" b="1" dirty="0" smtClean="0"/>
              <a:t>. Что </a:t>
            </a:r>
            <a:r>
              <a:rPr lang="ru-RU" sz="4000" b="1" dirty="0"/>
              <a:t>общего у медвежатника и медведя? </a:t>
            </a:r>
            <a:endParaRPr lang="en-US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одинаковый </a:t>
            </a:r>
            <a:r>
              <a:rPr lang="ru-RU" sz="4800" dirty="0" smtClean="0"/>
              <a:t>цвет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л</a:t>
            </a:r>
            <a:r>
              <a:rPr lang="ru-RU" sz="4800" dirty="0" smtClean="0"/>
              <a:t>юбовь к еде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любовь к лесу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</a:t>
            </a:r>
            <a:r>
              <a:rPr lang="en-US" sz="4800" dirty="0"/>
              <a:t> </a:t>
            </a:r>
            <a:r>
              <a:rPr lang="ru-RU" sz="4800" dirty="0" smtClean="0"/>
              <a:t>любовь </a:t>
            </a:r>
            <a:r>
              <a:rPr lang="ru-RU" sz="4800" dirty="0"/>
              <a:t>к </a:t>
            </a:r>
            <a:r>
              <a:rPr lang="ru-RU" sz="4800" dirty="0" smtClean="0"/>
              <a:t>музыке</a:t>
            </a:r>
            <a:endParaRPr lang="ru-RU" sz="48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737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5,4 Answers,A,320,0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35</a:t>
            </a:r>
            <a:r>
              <a:rPr lang="ru-RU" sz="4000" b="1" dirty="0" smtClean="0"/>
              <a:t>. На </a:t>
            </a:r>
            <a:r>
              <a:rPr lang="ru-RU" sz="4000" b="1" dirty="0"/>
              <a:t>чём играл  музыку медвежатник? </a:t>
            </a:r>
            <a:endParaRPr lang="en-US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на скрипке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на гитаре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на губной гармошке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на балалайке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4781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6,4 Answers,C,360,-2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3965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36</a:t>
            </a:r>
            <a:r>
              <a:rPr lang="ru-RU" sz="4000" b="1" dirty="0" smtClean="0"/>
              <a:t>. На </a:t>
            </a:r>
            <a:r>
              <a:rPr lang="ru-RU" sz="4000" b="1" dirty="0"/>
              <a:t>чём играл музыку медведь? </a:t>
            </a:r>
            <a:r>
              <a:rPr lang="ru-RU" sz="4000" b="1" dirty="0" smtClean="0"/>
              <a:t> </a:t>
            </a:r>
            <a:endParaRPr lang="en-US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на круглом пеньке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на   ветках куста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на расщеплённом  грозой дереве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на </a:t>
            </a:r>
            <a:r>
              <a:rPr lang="ru-RU" sz="4800" dirty="0"/>
              <a:t>коре </a:t>
            </a:r>
            <a:r>
              <a:rPr lang="ru-RU" sz="4800" dirty="0" smtClean="0"/>
              <a:t>дерева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558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7,2 Answers,A,120,-2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6010428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37</a:t>
            </a:r>
            <a:r>
              <a:rPr lang="ru-RU" sz="4000" b="1" dirty="0" smtClean="0"/>
              <a:t>. У </a:t>
            </a:r>
            <a:r>
              <a:rPr lang="ru-RU" sz="4000" b="1" dirty="0"/>
              <a:t>кого  музыка лучше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20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у медведя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</a:t>
            </a:r>
            <a:r>
              <a:rPr lang="ru-RU" sz="4800" dirty="0" smtClean="0"/>
              <a:t>  </a:t>
            </a:r>
            <a:r>
              <a:rPr lang="ru-RU" sz="4800" dirty="0"/>
              <a:t>у </a:t>
            </a:r>
            <a:r>
              <a:rPr lang="ru-RU" sz="4800" dirty="0" smtClean="0"/>
              <a:t>старика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896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8,5 Answers,B,300,-2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645" y="188640"/>
            <a:ext cx="856895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38</a:t>
            </a:r>
            <a:r>
              <a:rPr lang="ru-RU" sz="4000" b="1" dirty="0" smtClean="0"/>
              <a:t>. Как </a:t>
            </a:r>
            <a:r>
              <a:rPr lang="ru-RU" sz="4000" b="1" dirty="0"/>
              <a:t>звучала музыка у медведя?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«Дзинь!»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(«</a:t>
            </a:r>
            <a:r>
              <a:rPr lang="ru-RU" sz="4800" dirty="0" err="1"/>
              <a:t>Дзенн</a:t>
            </a:r>
            <a:r>
              <a:rPr lang="ru-RU" sz="4800" dirty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«Динь-динь!»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«Дон-дон!»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/>
              <a:t>Бом-бом!»)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8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,5 Answers,E,30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692" y="260648"/>
            <a:ext cx="79208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r>
              <a:rPr lang="ru-RU" sz="4000" b="1" dirty="0" smtClean="0"/>
              <a:t>. «Странные </a:t>
            </a:r>
            <a:r>
              <a:rPr lang="ru-RU" sz="4000" b="1" dirty="0"/>
              <a:t>существа – в шерсти, перьях, в чешуе. Совсем на нас не похожи.» Кто это? </a:t>
            </a:r>
            <a:endParaRPr lang="ru-RU" sz="4000" b="1" dirty="0" smtClean="0"/>
          </a:p>
          <a:p>
            <a:r>
              <a:rPr lang="en-US" sz="4800" dirty="0" smtClean="0"/>
              <a:t>A)</a:t>
            </a:r>
            <a:r>
              <a:rPr lang="ru-RU" sz="4800" dirty="0" smtClean="0"/>
              <a:t> игрушки</a:t>
            </a:r>
            <a:endParaRPr lang="en-US" sz="4800" dirty="0" smtClean="0"/>
          </a:p>
          <a:p>
            <a:r>
              <a:rPr lang="en-US" sz="4800" dirty="0" smtClean="0"/>
              <a:t>B)</a:t>
            </a:r>
            <a:r>
              <a:rPr lang="ru-RU" sz="4800" dirty="0" smtClean="0"/>
              <a:t> звери</a:t>
            </a:r>
            <a:endParaRPr lang="en-US" sz="4800" dirty="0" smtClean="0"/>
          </a:p>
          <a:p>
            <a:r>
              <a:rPr lang="en-US" sz="4800" dirty="0" smtClean="0"/>
              <a:t>C)</a:t>
            </a:r>
            <a:r>
              <a:rPr lang="ru-RU" sz="4800" dirty="0" smtClean="0"/>
              <a:t> птицы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</a:t>
            </a:r>
            <a:r>
              <a:rPr lang="ru-RU" sz="4800" dirty="0" smtClean="0"/>
              <a:t> рыбы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животные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1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9,5 Answers,E,300,-1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5689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39</a:t>
            </a:r>
            <a:r>
              <a:rPr lang="ru-RU" sz="4000" b="1" dirty="0" smtClean="0"/>
              <a:t>. «Про </a:t>
            </a:r>
            <a:r>
              <a:rPr lang="ru-RU" sz="4000" b="1" dirty="0"/>
              <a:t>неё молва идёт: ночью точно не уснёт» </a:t>
            </a:r>
            <a:endParaRPr lang="ru-RU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бабушка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мышь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собака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ворона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сова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4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0,5 Answers,A,300,-1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28092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40. Кто </a:t>
            </a:r>
            <a:r>
              <a:rPr lang="ru-RU" sz="4000" b="1" dirty="0"/>
              <a:t>написал рассказ про сову?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В</a:t>
            </a:r>
            <a:r>
              <a:rPr lang="ru-RU" sz="4800" dirty="0" smtClean="0"/>
              <a:t>. Бианки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Е</a:t>
            </a:r>
            <a:r>
              <a:rPr lang="ru-RU" sz="4800" dirty="0" smtClean="0"/>
              <a:t>. </a:t>
            </a:r>
            <a:r>
              <a:rPr lang="ru-RU" sz="4800" dirty="0" err="1" smtClean="0"/>
              <a:t>Чарушин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Н</a:t>
            </a:r>
            <a:r>
              <a:rPr lang="ru-RU" sz="4800" dirty="0" smtClean="0"/>
              <a:t>. Сладков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М</a:t>
            </a:r>
            <a:r>
              <a:rPr lang="ru-RU" sz="4800" dirty="0" smtClean="0"/>
              <a:t>. </a:t>
            </a:r>
            <a:r>
              <a:rPr lang="ru-RU" sz="4800" dirty="0" err="1" smtClean="0"/>
              <a:t>Пишвин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 Б. Житков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1,2 Answers,B,120,-1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49694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41</a:t>
            </a:r>
            <a:r>
              <a:rPr lang="ru-RU" sz="4000" b="1" dirty="0" smtClean="0"/>
              <a:t>. Сова </a:t>
            </a:r>
            <a:r>
              <a:rPr lang="ru-RU" sz="4000" b="1" dirty="0"/>
              <a:t>– друг человеку или нет? </a:t>
            </a:r>
            <a:endParaRPr lang="ru-RU" sz="4000" b="1" dirty="0" smtClean="0"/>
          </a:p>
          <a:p>
            <a:endParaRPr lang="ru-RU" sz="4000" dirty="0"/>
          </a:p>
          <a:p>
            <a:pPr>
              <a:lnSpc>
                <a:spcPct val="20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 </a:t>
            </a:r>
            <a:r>
              <a:rPr lang="ru-RU" sz="4800" dirty="0"/>
              <a:t>НЕТ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en-US" sz="4800" dirty="0"/>
              <a:t> </a:t>
            </a:r>
            <a:r>
              <a:rPr lang="ru-RU" sz="4800" dirty="0" smtClean="0"/>
              <a:t>ДА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6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2,4 Answers,B,300,-1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020" y="116632"/>
            <a:ext cx="806489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42</a:t>
            </a:r>
            <a:r>
              <a:rPr lang="ru-RU" sz="4000" b="1" dirty="0" smtClean="0"/>
              <a:t>. Как </a:t>
            </a:r>
            <a:r>
              <a:rPr lang="ru-RU" sz="4000" b="1" dirty="0"/>
              <a:t>сова проучила старика-грубияна?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</a:t>
            </a:r>
            <a:r>
              <a:rPr lang="ru-RU" sz="4800" dirty="0" smtClean="0"/>
              <a:t> </a:t>
            </a:r>
            <a:r>
              <a:rPr lang="ru-RU" sz="4800" dirty="0"/>
              <a:t>уничтожила его корову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оставила </a:t>
            </a:r>
            <a:r>
              <a:rPr lang="ru-RU" sz="4800" dirty="0"/>
              <a:t>его без молока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</a:t>
            </a:r>
            <a:r>
              <a:rPr lang="ru-RU" sz="4800" dirty="0" smtClean="0"/>
              <a:t> </a:t>
            </a:r>
            <a:r>
              <a:rPr lang="ru-RU" sz="4800" dirty="0"/>
              <a:t>разогнала мышей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обеспечила травой</a:t>
            </a:r>
            <a:endParaRPr lang="ru-RU" sz="48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659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3,3 Answers,C,60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266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43. Какую  </a:t>
            </a:r>
            <a:r>
              <a:rPr lang="ru-RU" sz="4000" b="1" dirty="0"/>
              <a:t>взаимосвязь в природе  доказал В</a:t>
            </a:r>
            <a:r>
              <a:rPr lang="ru-RU" sz="4000" b="1" dirty="0" smtClean="0"/>
              <a:t>. Бианки </a:t>
            </a:r>
            <a:r>
              <a:rPr lang="ru-RU" sz="4000" b="1" dirty="0"/>
              <a:t>в своём рассказе?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000" dirty="0" smtClean="0"/>
              <a:t>A) </a:t>
            </a:r>
            <a:r>
              <a:rPr lang="ru-RU" sz="4000" dirty="0"/>
              <a:t>мыши-луговые растения-сова-корова-шмели-клевер-молоко-человек;</a:t>
            </a:r>
          </a:p>
          <a:p>
            <a:r>
              <a:rPr lang="en-US" sz="4000" dirty="0" smtClean="0"/>
              <a:t>B) </a:t>
            </a:r>
            <a:r>
              <a:rPr lang="ru-RU" sz="4000" dirty="0" smtClean="0"/>
              <a:t>человек- </a:t>
            </a:r>
            <a:r>
              <a:rPr lang="ru-RU" sz="4000" dirty="0"/>
              <a:t>мыши-луговые растения-шмели- молоко -корова- клевер -сова;</a:t>
            </a:r>
          </a:p>
          <a:p>
            <a:r>
              <a:rPr lang="ru-RU" sz="4000" dirty="0"/>
              <a:t> </a:t>
            </a:r>
            <a:r>
              <a:rPr lang="en-US" sz="4000" dirty="0" smtClean="0"/>
              <a:t>C) </a:t>
            </a:r>
            <a:r>
              <a:rPr lang="ru-RU" sz="4000" dirty="0"/>
              <a:t>луговые растения- мыши-сова-шмели-клевер-корова-молоко-человек; 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6067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4,2 Answers,B,12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5689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44</a:t>
            </a:r>
            <a:r>
              <a:rPr lang="ru-RU" sz="4000" b="1" dirty="0" smtClean="0"/>
              <a:t>. Простила </a:t>
            </a:r>
            <a:r>
              <a:rPr lang="ru-RU" sz="4000" b="1" dirty="0"/>
              <a:t>ли сова человека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20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НЕТ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 ДА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3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412776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/>
              <a:t>СПАСИБО </a:t>
            </a:r>
          </a:p>
          <a:p>
            <a:pPr algn="ctr"/>
            <a:r>
              <a:rPr lang="ru-RU" sz="8000" b="1" dirty="0" smtClean="0"/>
              <a:t>ЗА</a:t>
            </a:r>
          </a:p>
          <a:p>
            <a:pPr algn="ctr"/>
            <a:r>
              <a:rPr lang="ru-RU" sz="8000" b="1" dirty="0" smtClean="0"/>
              <a:t> РАБОТУ!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70720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,4 Answers,C,30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71296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4. Как </a:t>
            </a:r>
            <a:r>
              <a:rPr lang="ru-RU" sz="4000" b="1" dirty="0"/>
              <a:t>мы часто называем животных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en-US" sz="4000" b="1" dirty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друзья наши близкие</a:t>
            </a:r>
            <a:endParaRPr lang="en-US" sz="4800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B) </a:t>
            </a:r>
            <a:r>
              <a:rPr lang="ru-RU" sz="4800" dirty="0" smtClean="0"/>
              <a:t>наши родные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братья наши меньшие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наши любимые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444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5,3 Answers,A,42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79249"/>
            <a:ext cx="8568952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5. Какие </a:t>
            </a:r>
            <a:r>
              <a:rPr lang="ru-RU" sz="4000" b="1" dirty="0"/>
              <a:t>писатели любят рассказывать о животных? </a:t>
            </a:r>
            <a:endParaRPr lang="ru-RU" sz="4000" b="1" dirty="0" smtClean="0"/>
          </a:p>
          <a:p>
            <a:endParaRPr lang="ru-RU" sz="4000" dirty="0" smtClean="0"/>
          </a:p>
          <a:p>
            <a:pPr marL="742950" indent="-742950">
              <a:buAutoNum type="alphaUcParenR"/>
            </a:pPr>
            <a:r>
              <a:rPr lang="ru-RU" sz="4400" dirty="0" smtClean="0"/>
              <a:t>М</a:t>
            </a:r>
            <a:r>
              <a:rPr lang="ru-RU" sz="4400" dirty="0"/>
              <a:t>. Пришвин, В. Бианки, </a:t>
            </a:r>
            <a:r>
              <a:rPr lang="ru-RU" sz="4400" dirty="0" smtClean="0"/>
              <a:t>                                  Н</a:t>
            </a:r>
            <a:r>
              <a:rPr lang="ru-RU" sz="4400" dirty="0"/>
              <a:t>. Сладков, Е. </a:t>
            </a:r>
            <a:r>
              <a:rPr lang="ru-RU" sz="4400" dirty="0" err="1" smtClean="0"/>
              <a:t>Чарушин</a:t>
            </a:r>
            <a:r>
              <a:rPr lang="ru-RU" sz="4400" dirty="0" smtClean="0"/>
              <a:t>;</a:t>
            </a:r>
          </a:p>
          <a:p>
            <a:pPr marL="742950" indent="-742950">
              <a:buAutoNum type="alphaUcParenR"/>
            </a:pPr>
            <a:r>
              <a:rPr lang="ru-RU" sz="4400" dirty="0" smtClean="0"/>
              <a:t> </a:t>
            </a:r>
            <a:r>
              <a:rPr lang="ru-RU" sz="4400" dirty="0"/>
              <a:t>А. Пушкин, М. Лермонтов, </a:t>
            </a:r>
            <a:r>
              <a:rPr lang="ru-RU" sz="4400" dirty="0" smtClean="0"/>
              <a:t>                      Ф</a:t>
            </a:r>
            <a:r>
              <a:rPr lang="ru-RU" sz="4400" dirty="0"/>
              <a:t>. Тютчев, А. Фет; </a:t>
            </a:r>
            <a:endParaRPr lang="ru-RU" sz="4400" dirty="0" smtClean="0"/>
          </a:p>
          <a:p>
            <a:pPr marL="742950" indent="-742950">
              <a:buAutoNum type="alphaUcParenR"/>
            </a:pPr>
            <a:r>
              <a:rPr lang="ru-RU" sz="4400" dirty="0" smtClean="0"/>
              <a:t>И</a:t>
            </a:r>
            <a:r>
              <a:rPr lang="ru-RU" sz="4400" dirty="0"/>
              <a:t>. Бунин, С. Михалков, </a:t>
            </a:r>
            <a:r>
              <a:rPr lang="ru-RU" sz="4400" dirty="0" smtClean="0"/>
              <a:t>                                Л</a:t>
            </a:r>
            <a:r>
              <a:rPr lang="ru-RU" sz="4400" dirty="0"/>
              <a:t>. Толстой, А. </a:t>
            </a:r>
            <a:r>
              <a:rPr lang="ru-RU" sz="4400" dirty="0" smtClean="0"/>
              <a:t>Толстой</a:t>
            </a:r>
            <a:endParaRPr lang="ru-RU" sz="4400" dirty="0"/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537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6,4 Answers,D,3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85698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6. «Они </a:t>
            </a:r>
            <a:r>
              <a:rPr lang="ru-RU" sz="4000" b="1" dirty="0"/>
              <a:t>и мы</a:t>
            </a:r>
            <a:r>
              <a:rPr lang="ru-RU" sz="4000" b="1" dirty="0" smtClean="0"/>
              <a:t>» - кого </a:t>
            </a:r>
            <a:r>
              <a:rPr lang="ru-RU" sz="4000" b="1" dirty="0"/>
              <a:t>Н. Сладков имел ввиду  под этими местоимениями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r>
              <a:rPr lang="ru-RU" sz="4000" b="1" dirty="0" smtClean="0"/>
              <a:t> </a:t>
            </a:r>
            <a:endParaRPr lang="en-US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враги и друзья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дикие и домашние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</a:t>
            </a:r>
            <a:r>
              <a:rPr lang="ru-RU" sz="4800" dirty="0" smtClean="0"/>
              <a:t> иностранцы и россияне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животные и люди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393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7,4 Answers,D,30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r>
              <a:rPr lang="ru-RU" sz="4000" b="1" dirty="0" smtClean="0"/>
              <a:t>. Отчего </a:t>
            </a:r>
            <a:r>
              <a:rPr lang="ru-RU" sz="4000" b="1" dirty="0"/>
              <a:t>плакала киска у </a:t>
            </a:r>
            <a:r>
              <a:rPr lang="en-US" sz="4000" b="1" dirty="0" smtClean="0"/>
              <a:t>                                        </a:t>
            </a:r>
            <a:r>
              <a:rPr lang="ru-RU" sz="4000" b="1" dirty="0" smtClean="0"/>
              <a:t>Б</a:t>
            </a:r>
            <a:r>
              <a:rPr lang="ru-RU" sz="4000" b="1" dirty="0"/>
              <a:t>. </a:t>
            </a:r>
            <a:r>
              <a:rPr lang="ru-RU" sz="4000" b="1" dirty="0" err="1"/>
              <a:t>Заходера</a:t>
            </a:r>
            <a:r>
              <a:rPr lang="ru-RU" sz="4000" b="1" dirty="0"/>
              <a:t>? </a:t>
            </a:r>
            <a:endParaRPr lang="en-US" sz="4000" b="1" dirty="0" smtClean="0"/>
          </a:p>
          <a:p>
            <a:endParaRPr lang="ru-RU" sz="4000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не дают корма</a:t>
            </a:r>
            <a:endParaRPr lang="en-US" sz="4800" dirty="0" smtClean="0"/>
          </a:p>
          <a:p>
            <a:r>
              <a:rPr lang="en-US" sz="4800" dirty="0" smtClean="0"/>
              <a:t>B) </a:t>
            </a:r>
            <a:r>
              <a:rPr lang="ru-RU" sz="4800" dirty="0" smtClean="0"/>
              <a:t>не пускают домой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её толкают</a:t>
            </a:r>
            <a:r>
              <a:rPr lang="ru-RU" sz="4800" dirty="0"/>
              <a:t>,</a:t>
            </a:r>
            <a:r>
              <a:rPr lang="en-US" sz="4800" dirty="0" smtClean="0"/>
              <a:t> </a:t>
            </a:r>
            <a:r>
              <a:rPr lang="ru-RU" sz="4800" dirty="0" smtClean="0"/>
              <a:t>пинают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не </a:t>
            </a:r>
            <a:r>
              <a:rPr lang="ru-RU" sz="4800" dirty="0"/>
              <a:t>дают украсть </a:t>
            </a:r>
            <a:r>
              <a:rPr lang="ru-RU" sz="4800" dirty="0" smtClean="0"/>
              <a:t>сосиски</a:t>
            </a:r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8254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8,5 Answers,A,3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8. Как </a:t>
            </a:r>
            <a:r>
              <a:rPr lang="ru-RU" sz="4000" b="1" dirty="0"/>
              <a:t>Б</a:t>
            </a:r>
            <a:r>
              <a:rPr lang="ru-RU" sz="4000" b="1" dirty="0" smtClean="0"/>
              <a:t>. </a:t>
            </a:r>
            <a:r>
              <a:rPr lang="ru-RU" sz="4000" b="1" dirty="0" err="1" smtClean="0"/>
              <a:t>Заходер</a:t>
            </a:r>
            <a:r>
              <a:rPr lang="ru-RU" sz="4000" b="1" dirty="0" smtClean="0"/>
              <a:t> </a:t>
            </a:r>
            <a:r>
              <a:rPr lang="ru-RU" sz="4000" b="1" dirty="0"/>
              <a:t>назвал </a:t>
            </a:r>
            <a:r>
              <a:rPr lang="en-US" sz="4000" b="1" dirty="0" smtClean="0"/>
              <a:t> </a:t>
            </a:r>
            <a:r>
              <a:rPr lang="ru-RU" sz="4000" b="1" dirty="0" smtClean="0"/>
              <a:t>ТО</a:t>
            </a:r>
            <a:r>
              <a:rPr lang="ru-RU" sz="4000" b="1" dirty="0"/>
              <a:t>, что «злые люди  бедной киске не дают украсть сосиски»? 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большим  горем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малым горем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большой неудачей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большой радостью, </a:t>
            </a:r>
            <a:r>
              <a:rPr lang="en-US" sz="4800" dirty="0" smtClean="0"/>
              <a:t>                               E) </a:t>
            </a:r>
            <a:r>
              <a:rPr lang="ru-RU" sz="4800" dirty="0" smtClean="0"/>
              <a:t>большой глупостью</a:t>
            </a:r>
            <a:endParaRPr lang="ru-RU" sz="48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010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852</Words>
  <Application>Microsoft Office PowerPoint</Application>
  <PresentationFormat>Экран (4:3)</PresentationFormat>
  <Paragraphs>146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Парта 1-1</dc:creator>
  <cp:lastModifiedBy>Парта 5-1</cp:lastModifiedBy>
  <cp:revision>59</cp:revision>
  <dcterms:created xsi:type="dcterms:W3CDTF">2025-01-18T18:47:51Z</dcterms:created>
  <dcterms:modified xsi:type="dcterms:W3CDTF">2025-02-24T11:08:27Z</dcterms:modified>
</cp:coreProperties>
</file>