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4" r:id="rId4"/>
    <p:sldId id="267" r:id="rId5"/>
    <p:sldId id="275" r:id="rId6"/>
    <p:sldId id="286" r:id="rId7"/>
    <p:sldId id="265" r:id="rId8"/>
    <p:sldId id="262" r:id="rId9"/>
    <p:sldId id="271" r:id="rId10"/>
    <p:sldId id="276" r:id="rId11"/>
    <p:sldId id="259" r:id="rId12"/>
    <p:sldId id="279" r:id="rId13"/>
    <p:sldId id="281" r:id="rId14"/>
    <p:sldId id="287" r:id="rId15"/>
    <p:sldId id="280" r:id="rId16"/>
    <p:sldId id="283" r:id="rId17"/>
    <p:sldId id="284" r:id="rId18"/>
    <p:sldId id="288" r:id="rId19"/>
    <p:sldId id="289" r:id="rId20"/>
    <p:sldId id="285" r:id="rId21"/>
    <p:sldId id="274" r:id="rId22"/>
    <p:sldId id="26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40" d="100"/>
          <a:sy n="40" d="100"/>
        </p:scale>
        <p:origin x="-1698" y="-7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691-5A0C-419F-B752-8137B53662CE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C735-7C8F-499A-95A1-02AAE91E38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691-5A0C-419F-B752-8137B53662CE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C735-7C8F-499A-95A1-02AAE91E38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691-5A0C-419F-B752-8137B53662CE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C735-7C8F-499A-95A1-02AAE91E38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691-5A0C-419F-B752-8137B53662CE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C735-7C8F-499A-95A1-02AAE91E38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691-5A0C-419F-B752-8137B53662CE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C735-7C8F-499A-95A1-02AAE91E38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691-5A0C-419F-B752-8137B53662CE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C735-7C8F-499A-95A1-02AAE91E38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691-5A0C-419F-B752-8137B53662CE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C735-7C8F-499A-95A1-02AAE91E38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691-5A0C-419F-B752-8137B53662CE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C735-7C8F-499A-95A1-02AAE91E38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691-5A0C-419F-B752-8137B53662CE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C735-7C8F-499A-95A1-02AAE91E38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691-5A0C-419F-B752-8137B53662CE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C735-7C8F-499A-95A1-02AAE91E38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9691-5A0C-419F-B752-8137B53662CE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C735-7C8F-499A-95A1-02AAE91E38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B9691-5A0C-419F-B752-8137B53662CE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FC735-7C8F-499A-95A1-02AAE91E38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msi%20cr500\Desktop\&#1076;&#1077;&#1082;&#1072;&#1073;&#1088;&#1100;%202019\&#1053;&#1086;&#1074;&#1086;&#1075;&#1086;&#1076;&#1085;&#1103;&#1103;%20&#1092;&#1077;&#1077;&#1088;&#1080;&#1103;\&#1050;&#1088;&#1072;&#1089;&#1080;&#1074;&#1072;&#1103;%20&#8212;%20&#1042;&#1086;&#1083;&#1096;&#1077;&#1073;&#1089;&#1090;&#1074;&#1086;%20!%20(www.mixmuz.ru).mp3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msi%20cr500\Desktop\&#1076;&#1077;&#1082;&#1072;&#1073;&#1088;&#1100;%202019\&#1053;&#1086;&#1074;&#1086;&#1075;&#1086;&#1076;&#1085;&#1103;&#1103;%20&#1092;&#1077;&#1077;&#1088;&#1080;&#1103;\&#1044;&#1077;&#1090;&#1089;&#1082;&#1080;&#1077;%20&#1087;&#1077;&#1089;&#1085;&#1080;%20&#8212;%20&#1053;&#1086;&#1074;&#1086;&#1075;&#1086;&#1076;&#1085;&#1077;&#1077;%20&#1089;&#1077;&#1075;&#1086;&#1076;&#1085;&#1103;%20&#1085;&#1072;&#1089;&#1090;&#1088;&#1086;&#1077;&#1085;&#1080;&#1077;%20(www.mixmuz.ru).mp3" TargetMode="Externa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msi%20cr500\Desktop\&#1076;&#1077;&#1082;&#1072;&#1073;&#1088;&#1100;%202019\&#1053;&#1086;&#1074;&#1086;&#1075;&#1086;&#1076;&#1085;&#1103;&#1103;%20&#1092;&#1077;&#1077;&#1088;&#1080;&#1103;\&#1052;&#1072;&#1096;&#1072;%20&#1080;%20&#1084;&#1077;&#1076;&#1074;&#1077;&#1076;&#1100;%20&#8212;%20&#1053;&#1086;&#1074;&#1086;&#1075;&#1086;&#1076;&#1085;&#1103;&#1103;%20&#1087;&#1077;&#1089;&#1085;&#1103;%20(&#1084;&#1080;&#1085;&#1091;&#1089;)%20(www.mixmuz.ru).mp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s1.1zoom.ru/big3/115/358386-adm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43042" y="0"/>
            <a:ext cx="6786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Monotype Corsiva" pitchFamily="66" charset="0"/>
                <a:ea typeface="Arial Unicode MS" pitchFamily="34" charset="-128"/>
                <a:cs typeface="Times New Roman" pitchFamily="18" charset="0"/>
              </a:rPr>
              <a:t>государственное бюджетное общеобразовательное учреждение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Monotype Corsiva" pitchFamily="66" charset="0"/>
                <a:ea typeface="Arial Unicode MS" pitchFamily="34" charset="-128"/>
                <a:cs typeface="Times New Roman" pitchFamily="18" charset="0"/>
              </a:rPr>
              <a:t>Самарской области средняя общеобразовательная школа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Monotype Corsiva" pitchFamily="66" charset="0"/>
                <a:ea typeface="Arial Unicode MS" pitchFamily="34" charset="-128"/>
                <a:cs typeface="Times New Roman" pitchFamily="18" charset="0"/>
              </a:rPr>
              <a:t>пос. Чапаевский муниципального района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Monotype Corsiva" pitchFamily="66" charset="0"/>
                <a:ea typeface="Arial Unicode MS" pitchFamily="34" charset="-128"/>
                <a:cs typeface="Times New Roman" pitchFamily="18" charset="0"/>
              </a:rPr>
              <a:t>Красноармейский Самарской области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75563" y="2285992"/>
            <a:ext cx="64684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FFFF00"/>
                </a:solidFill>
                <a:latin typeface="Monotype Corsiva" pitchFamily="66" charset="0"/>
              </a:rPr>
              <a:t>"</a:t>
            </a:r>
            <a:r>
              <a:rPr lang="ru-RU" sz="5400" b="1" dirty="0">
                <a:solidFill>
                  <a:srgbClr val="FFFF00"/>
                </a:solidFill>
                <a:latin typeface="Monotype Corsiva" pitchFamily="66" charset="0"/>
              </a:rPr>
              <a:t>Новогоднее</a:t>
            </a:r>
            <a:r>
              <a:rPr lang="ru-RU" sz="5400" dirty="0">
                <a:solidFill>
                  <a:srgbClr val="FFFF00"/>
                </a:solidFill>
                <a:latin typeface="Monotype Corsiva" pitchFamily="66" charset="0"/>
              </a:rPr>
              <a:t> настроение"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43570" y="4857760"/>
            <a:ext cx="3500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окружной конкурс </a:t>
            </a:r>
            <a:r>
              <a:rPr lang="ru-RU" b="1" dirty="0">
                <a:solidFill>
                  <a:schemeClr val="bg1"/>
                </a:solidFill>
              </a:rPr>
              <a:t>на лучшее оформление здания образовательной организации к Новому году «Новогодняя феерия»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https://img1.picmix.com/output/stamp/normal/7/7/2/5/745277_dd20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785926"/>
            <a:ext cx="792961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3d-galleru.ru/cards/7/6/t8t8dshzba70gav/pust-vse-tebe-ulybayutsya-nastroenie-povyshaetsya-i-vzhizni-vse-poluchaetsy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485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msi cr500\Desktop\15_48720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60" y="0"/>
            <a:ext cx="10072758" cy="685801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28860" y="6150114"/>
            <a:ext cx="5286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Ночью еще красивее</a:t>
            </a:r>
            <a:endParaRPr lang="ru-RU" sz="4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r="328" b="25000"/>
          <a:stretch>
            <a:fillRect/>
          </a:stretch>
        </p:blipFill>
        <p:spPr bwMode="auto">
          <a:xfrm>
            <a:off x="1571604" y="1571612"/>
            <a:ext cx="6286544" cy="35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msi cr500\Desktop\15_48720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412" y="0"/>
            <a:ext cx="10644262" cy="6858016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357298"/>
            <a:ext cx="385765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msi cr500\Desktop\15_48720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412" y="0"/>
            <a:ext cx="10644262" cy="6858016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t="7031" r="1562" b="30859"/>
          <a:stretch>
            <a:fillRect/>
          </a:stretch>
        </p:blipFill>
        <p:spPr bwMode="auto">
          <a:xfrm>
            <a:off x="2357422" y="1500174"/>
            <a:ext cx="4786346" cy="402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msi cr500\Desktop\15_48720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412" y="0"/>
            <a:ext cx="10644262" cy="6858016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b="31445"/>
          <a:stretch>
            <a:fillRect/>
          </a:stretch>
        </p:blipFill>
        <p:spPr bwMode="auto">
          <a:xfrm>
            <a:off x="2143108" y="1214422"/>
            <a:ext cx="4714876" cy="430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msi cr500\Desktop\15_48720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412" y="0"/>
            <a:ext cx="10644262" cy="6858016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428736"/>
            <a:ext cx="5500694" cy="41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msi cr500\Desktop\15_48720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412" y="0"/>
            <a:ext cx="10644262" cy="6858016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571612"/>
            <a:ext cx="307183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1571612"/>
            <a:ext cx="3190865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msi cr500\Desktop\15_48720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412" y="0"/>
            <a:ext cx="10644262" cy="6858016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643050"/>
            <a:ext cx="2928926" cy="390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1571612"/>
            <a:ext cx="300039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msi cr500\Desktop\15_48720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412" y="0"/>
            <a:ext cx="10644262" cy="6858016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 r="390" b="33594"/>
          <a:stretch>
            <a:fillRect/>
          </a:stretch>
        </p:blipFill>
        <p:spPr bwMode="auto">
          <a:xfrm>
            <a:off x="1571604" y="1857364"/>
            <a:ext cx="585787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643570" y="1071546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076" name="Picture 4" descr="https://img2.freepng.ru/20180214/are/kisspng-christmas-card-greeting-card-new-years-day-shading-plant-red-frame-5a8418b7e2f896.47259373151860651992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 rot="174371">
            <a:off x="1430580" y="1457150"/>
            <a:ext cx="61436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Уже совсем скоро наступит Новый год, один из любимейших праздников! Для большинства предновогодняя пора — очень интересное, веселое время, наполненное приятными хлопотами, а главное, ожиданием чуда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. </a:t>
            </a: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Как 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же создать</a:t>
            </a: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</a:rPr>
              <a:t> новогоднее настроение своими руками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. Педагоги и ученики нашей школы смогли это сделать. Подарить всем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ХОРОШЕЕ НОВОГОДНЕЕ НАСТРОЕНИЕ,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И пригласили для этого в гости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Деда Мороза и Снегурочку.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" name="Красивая — Волшебство ! (www.mixmuz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86776" y="614364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msi cr500\Desktop\15_48720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602" y="0"/>
            <a:ext cx="11001452" cy="6858016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r="19264"/>
          <a:stretch>
            <a:fillRect/>
          </a:stretch>
        </p:blipFill>
        <p:spPr bwMode="auto">
          <a:xfrm>
            <a:off x="1214414" y="2214554"/>
            <a:ext cx="642199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5984" y="214290"/>
            <a:ext cx="4286280" cy="4525963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Новогоднее сегодня настроение</a:t>
            </a:r>
            <a:b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Нам зима читает вслух стихотворение</a:t>
            </a:r>
            <a:b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Народился новый год,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запустился стрелок ход,</a:t>
            </a:r>
            <a:b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Мы живём с тобой в веках и мгновениях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Новый год, новый год</a:t>
            </a:r>
            <a:b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По сугробам идёт,</a:t>
            </a:r>
            <a:b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Песню старых часов</a:t>
            </a:r>
            <a:b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Он по свету несёт,</a:t>
            </a:r>
            <a:b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Пусть удача найдёт</a:t>
            </a:r>
            <a:b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Тех, кто верит и ждёт,</a:t>
            </a:r>
            <a:b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Вот так чудо чудес –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Новый год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" name="Picture 2" descr="https://avatars.mds.yandex.net/get-pdb/1513669/9b5fd0c4-4f88-4d7b-bb4d-993150053cdf/ori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Детские песни — Новогоднее сегодня настроение (www.mixmuz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72528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://www.playcast.ru/uploads/2017/01/15/2127943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bestgif.su/_ph/58/2/2335482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7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msi cr500\Desktop\Декабрь 2019 н\IMG_20191220_103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500041"/>
            <a:ext cx="4929222" cy="5780983"/>
          </a:xfrm>
          <a:prstGeom prst="rect">
            <a:avLst/>
          </a:prstGeom>
          <a:noFill/>
        </p:spPr>
      </p:pic>
      <p:pic>
        <p:nvPicPr>
          <p:cNvPr id="8" name="Picture 2" descr="https://avatars.mds.yandex.net/get-pdb/1572252/1518304b-b0c7-4418-9b9b-6466c62be6a2/ori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92945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000232" y="857232"/>
            <a:ext cx="4857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Дед Мороз  и Снегурочка спешат  в гости  в нашу школу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1" name="Маша и медведь — Новогодняя песня (минус) (www.mixmuz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358214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msi cr500\Desktop\Декабрь 2019 н\IMG_20191220_103543.jpg"/>
          <p:cNvPicPr>
            <a:picLocks noChangeAspect="1" noChangeArrowheads="1"/>
          </p:cNvPicPr>
          <p:nvPr/>
        </p:nvPicPr>
        <p:blipFill>
          <a:blip r:embed="rId2" cstate="print"/>
          <a:srcRect r="-2" b="33659"/>
          <a:stretch>
            <a:fillRect/>
          </a:stretch>
        </p:blipFill>
        <p:spPr bwMode="auto">
          <a:xfrm>
            <a:off x="2000232" y="428604"/>
            <a:ext cx="4790572" cy="4286280"/>
          </a:xfrm>
          <a:prstGeom prst="rect">
            <a:avLst/>
          </a:prstGeom>
          <a:noFill/>
        </p:spPr>
      </p:pic>
      <p:pic>
        <p:nvPicPr>
          <p:cNvPr id="6" name="Picture 2" descr="https://avatars.mds.yandex.net/get-pdb/1572252/1518304b-b0c7-4418-9b9b-6466c62be6a2/ori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2945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28794" y="4714884"/>
            <a:ext cx="4929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Monotype Corsiva" pitchFamily="66" charset="0"/>
              </a:rPr>
              <a:t>Встречает гостей у порога школы наш директор Петровская Светлана Николаевна</a:t>
            </a:r>
            <a:endParaRPr lang="ru-RU" sz="28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-64222"/>
            <a:ext cx="7358114" cy="692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https://avatars.mds.yandex.net/get-pdb/1572252/1518304b-b0c7-4418-9b9b-6466c62be6a2/ori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29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://gifq.ru/wp-content/uploads/2015/12/Predprazdnichnogo-nastroeniya-1024x768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64" cy="7072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1" name="Picture 1" descr="C:\Users\msi cr500\Desktop\Декабрь 2019 н\IMG_20191220_103727.jpg"/>
          <p:cNvPicPr>
            <a:picLocks noChangeAspect="1" noChangeArrowheads="1"/>
          </p:cNvPicPr>
          <p:nvPr/>
        </p:nvPicPr>
        <p:blipFill>
          <a:blip r:embed="rId2" cstate="print"/>
          <a:srcRect t="10145" r="64" b="28984"/>
          <a:stretch>
            <a:fillRect/>
          </a:stretch>
        </p:blipFill>
        <p:spPr bwMode="auto">
          <a:xfrm>
            <a:off x="785786" y="714356"/>
            <a:ext cx="7665847" cy="42862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5143512"/>
            <a:ext cx="7572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Новогоднее настроение обязательно появится!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Ведь наша школа такая красивая!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" name="Picture 2" descr="https://img1.picmix.com/output/stamp/normal/7/7/2/5/745277_dd20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img1.picmix.com/output/stamp/normal/7/7/2/5/745277_dd20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857232"/>
            <a:ext cx="7213619" cy="541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65</Words>
  <Application>Microsoft Office PowerPoint</Application>
  <PresentationFormat>Экран (4:3)</PresentationFormat>
  <Paragraphs>19</Paragraphs>
  <Slides>22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msi cr500</dc:creator>
  <cp:lastModifiedBy>msi cr500</cp:lastModifiedBy>
  <cp:revision>40</cp:revision>
  <dcterms:created xsi:type="dcterms:W3CDTF">2019-12-19T08:39:54Z</dcterms:created>
  <dcterms:modified xsi:type="dcterms:W3CDTF">2019-12-23T05:36:01Z</dcterms:modified>
</cp:coreProperties>
</file>