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57" r:id="rId3"/>
    <p:sldId id="281" r:id="rId4"/>
    <p:sldId id="280" r:id="rId5"/>
    <p:sldId id="288" r:id="rId6"/>
    <p:sldId id="282" r:id="rId7"/>
    <p:sldId id="267" r:id="rId8"/>
    <p:sldId id="258" r:id="rId9"/>
    <p:sldId id="289" r:id="rId10"/>
    <p:sldId id="283" r:id="rId11"/>
    <p:sldId id="260" r:id="rId12"/>
    <p:sldId id="269" r:id="rId13"/>
    <p:sldId id="261" r:id="rId14"/>
    <p:sldId id="284" r:id="rId15"/>
    <p:sldId id="285" r:id="rId16"/>
    <p:sldId id="286" r:id="rId17"/>
    <p:sldId id="263" r:id="rId18"/>
    <p:sldId id="264" r:id="rId19"/>
    <p:sldId id="278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07" autoAdjust="0"/>
  </p:normalViewPr>
  <p:slideViewPr>
    <p:cSldViewPr>
      <p:cViewPr>
        <p:scale>
          <a:sx n="10" d="100"/>
          <a:sy n="10" d="100"/>
        </p:scale>
        <p:origin x="-3012" y="-1278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6E06D-084A-479E-8593-641C1766385C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F4A5-E3CD-42A5-8C5B-1068A532D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6F4A5-E3CD-42A5-8C5B-1068A532DD95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6F4A5-E3CD-42A5-8C5B-1068A532DD9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6F4A5-E3CD-42A5-8C5B-1068A532DD9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6F4A5-E3CD-42A5-8C5B-1068A532DD9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hkola-chapaevskaya@yandex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ШКОЛЬНЫЙ МУЗЕЙ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ГБОУ СОШ  п. Чапаевский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500042"/>
            <a:ext cx="76438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  <a:cs typeface="Aharoni" pitchFamily="2" charset="-79"/>
              </a:rPr>
              <a:t>ШКОЛЬНЫЙ МУЗЕЙ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  <a:cs typeface="Aharoni" pitchFamily="2" charset="-79"/>
              </a:rPr>
              <a:t>БОЕВОЙ И ТРУДОВОЙ СЛАВЫ</a:t>
            </a:r>
            <a:br>
              <a:rPr lang="ru-RU" sz="2800" dirty="0" smtClean="0">
                <a:solidFill>
                  <a:srgbClr val="FFFF0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ГБОУ СОШ  п. Чапаевский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м. Красноармейского района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Самарской области</a:t>
            </a:r>
            <a:endParaRPr lang="ru-RU" sz="2800" dirty="0">
              <a:solidFill>
                <a:srgbClr val="FFC000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0"/>
            <a:ext cx="77158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Экспонаты –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результаты проектной и исследовательской деятельности</a:t>
            </a: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928670"/>
          <a:ext cx="8143932" cy="429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  <a:gridCol w="4000528"/>
              </a:tblGrid>
              <a:tr h="54769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Экспонаты –</a:t>
                      </a:r>
                      <a:r>
                        <a:rPr lang="ru-RU" baseline="0" dirty="0" smtClean="0"/>
                        <a:t> результаты п</a:t>
                      </a:r>
                      <a:r>
                        <a:rPr lang="ru-RU" dirty="0" smtClean="0"/>
                        <a:t>роектной</a:t>
                      </a:r>
                      <a:r>
                        <a:rPr lang="ru-RU" baseline="0" dirty="0" smtClean="0"/>
                        <a:t>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Экспонаты –</a:t>
                      </a:r>
                      <a:r>
                        <a:rPr lang="ru-RU" baseline="0" dirty="0" smtClean="0"/>
                        <a:t> результаты и</a:t>
                      </a:r>
                      <a:r>
                        <a:rPr lang="ru-RU" dirty="0" smtClean="0"/>
                        <a:t>сследовательской</a:t>
                      </a:r>
                      <a:r>
                        <a:rPr lang="ru-RU" baseline="0" dirty="0" smtClean="0"/>
                        <a:t> работы</a:t>
                      </a:r>
                      <a:endParaRPr lang="ru-RU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dirty="0" smtClean="0"/>
                        <a:t>Альбомы «Города –герои»- 12 шт.</a:t>
                      </a:r>
                    </a:p>
                    <a:p>
                      <a:r>
                        <a:rPr lang="ru-RU" dirty="0" smtClean="0"/>
                        <a:t>Альбомы к</a:t>
                      </a:r>
                      <a:r>
                        <a:rPr lang="ru-RU" baseline="0" dirty="0" smtClean="0"/>
                        <a:t> 35-55-летию Победы -5 шт.</a:t>
                      </a:r>
                    </a:p>
                    <a:p>
                      <a:r>
                        <a:rPr lang="ru-RU" baseline="0" dirty="0" smtClean="0"/>
                        <a:t>Альбом «Солдатские мемуары» </a:t>
                      </a:r>
                      <a:r>
                        <a:rPr lang="ru-RU" baseline="0" dirty="0" err="1" smtClean="0"/>
                        <a:t>Чекмарева</a:t>
                      </a:r>
                      <a:r>
                        <a:rPr lang="ru-RU" baseline="0" dirty="0" smtClean="0"/>
                        <a:t> В.Г.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Научно-исследовательская</a:t>
                      </a:r>
                      <a:r>
                        <a:rPr lang="ru-RU" baseline="0" dirty="0" smtClean="0"/>
                        <a:t> р</a:t>
                      </a:r>
                      <a:r>
                        <a:rPr lang="ru-RU" dirty="0" smtClean="0"/>
                        <a:t>абота </a:t>
                      </a:r>
                      <a:r>
                        <a:rPr lang="ru-RU" dirty="0" err="1" smtClean="0"/>
                        <a:t>Вьюшковой</a:t>
                      </a:r>
                      <a:r>
                        <a:rPr lang="ru-RU" dirty="0" smtClean="0"/>
                        <a:t> С., ученицы 10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 «Подвиги земляков по дорогам войны».</a:t>
                      </a:r>
                      <a:r>
                        <a:rPr lang="ru-RU" baseline="0" dirty="0" smtClean="0"/>
                        <a:t> (</a:t>
                      </a:r>
                      <a:r>
                        <a:rPr lang="ru-RU" baseline="0" dirty="0" err="1" smtClean="0"/>
                        <a:t>окр</a:t>
                      </a:r>
                      <a:r>
                        <a:rPr lang="ru-RU" baseline="0" dirty="0" smtClean="0"/>
                        <a:t>. К-М чтения, 2 место)</a:t>
                      </a:r>
                      <a:endParaRPr lang="ru-RU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dirty="0" smtClean="0"/>
                        <a:t>Сборник сочинений учащихся</a:t>
                      </a:r>
                      <a:r>
                        <a:rPr lang="ru-RU" baseline="0" dirty="0" smtClean="0"/>
                        <a:t> «Спасибо деду за Победу»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Архив копий документов участников ВОВ</a:t>
                      </a:r>
                      <a:endParaRPr lang="ru-RU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Книга Памяти поселения Чапаевский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Список участников ВОВ</a:t>
                      </a:r>
                      <a:r>
                        <a:rPr lang="ru-RU" baseline="0" dirty="0" smtClean="0"/>
                        <a:t> поселения </a:t>
                      </a:r>
                      <a:endParaRPr lang="ru-RU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dirty="0" smtClean="0"/>
                        <a:t>Портреты участников ВОВ- 42 шт.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Электронно-цифровые</a:t>
                      </a:r>
                      <a:r>
                        <a:rPr lang="ru-RU" baseline="0" dirty="0" smtClean="0"/>
                        <a:t> экспонаты (презентации – 4 шт.)</a:t>
                      </a:r>
                      <a:endParaRPr lang="ru-RU" dirty="0" smtClean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472" y="5786454"/>
            <a:ext cx="7423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Всего экспонатов: 146 шт.  Из них уникальные – 59 шт.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8272" r="43474" b="41176"/>
          <a:stretch>
            <a:fillRect/>
          </a:stretch>
        </p:blipFill>
        <p:spPr bwMode="auto">
          <a:xfrm>
            <a:off x="3214678" y="1714488"/>
            <a:ext cx="562568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34" y="1643050"/>
            <a:ext cx="695326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09109" y="0"/>
            <a:ext cx="873489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   Поселение Чапаевский- это поселки Чапаевский и </a:t>
            </a:r>
            <a:r>
              <a:rPr lang="ru-RU" sz="2000" b="1" dirty="0" err="1" smtClean="0">
                <a:solidFill>
                  <a:schemeClr val="bg1"/>
                </a:solidFill>
              </a:rPr>
              <a:t>Ново-Александровка</a:t>
            </a:r>
            <a:r>
              <a:rPr lang="ru-RU" sz="20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село Воздвиженка. В годы  ВОВ это были самостоятельные населенные пункты.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И только в этом году закончили  уточнять списки фронтовиков- 199 человек.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Из них  96 остались в живых.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56397" b="36328"/>
          <a:stretch>
            <a:fillRect/>
          </a:stretch>
        </p:blipFill>
        <p:spPr bwMode="auto">
          <a:xfrm>
            <a:off x="3442850" y="2000240"/>
            <a:ext cx="4435521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982356"/>
            <a:ext cx="6500858" cy="487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0"/>
            <a:ext cx="88415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«Архивные сведения о фронтовиках поселения Чапаевский»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928670"/>
            <a:ext cx="8864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Нашли и оформили копии документов на 116 фронтовиков .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Этой информацией интересуются родственники. Учащиеся используют их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своих научно-исследовательских работах.  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7894" r="15388"/>
          <a:stretch>
            <a:fillRect/>
          </a:stretch>
        </p:blipFill>
        <p:spPr bwMode="auto">
          <a:xfrm>
            <a:off x="3643306" y="995752"/>
            <a:ext cx="5214942" cy="586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3108" y="0"/>
            <a:ext cx="4581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 </a:t>
            </a:r>
          </a:p>
        </p:txBody>
      </p:sp>
      <p:pic>
        <p:nvPicPr>
          <p:cNvPr id="1027" name="Picture 3" descr="C:\Users\1-4\Desktop\Фотографии 2\IMG_1913.JPG"/>
          <p:cNvPicPr>
            <a:picLocks noChangeAspect="1" noChangeArrowheads="1"/>
          </p:cNvPicPr>
          <p:nvPr/>
        </p:nvPicPr>
        <p:blipFill>
          <a:blip r:embed="rId4" cstate="print"/>
          <a:srcRect r="12424"/>
          <a:stretch>
            <a:fillRect/>
          </a:stretch>
        </p:blipFill>
        <p:spPr bwMode="auto">
          <a:xfrm>
            <a:off x="1140641" y="928671"/>
            <a:ext cx="7789045" cy="59293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428604"/>
            <a:ext cx="8988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   Готовим к переизданию  Книгу Памяти  поселения Чапаевский.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 Для этого используем  дополнительный материал, взятый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из официальных источников 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33329"/>
          <a:ext cx="9144000" cy="6717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00"/>
                <a:gridCol w="3571900"/>
                <a:gridCol w="3071834"/>
                <a:gridCol w="1500166"/>
              </a:tblGrid>
              <a:tr h="8810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Мероприятия,</a:t>
                      </a:r>
                      <a:r>
                        <a:rPr lang="ru-RU" sz="1600" baseline="0" dirty="0" smtClean="0"/>
                        <a:t> проводимые с использованием экспозиции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Участники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Количество</a:t>
                      </a:r>
                      <a:r>
                        <a:rPr lang="ru-RU" baseline="0" dirty="0" smtClean="0"/>
                        <a:t>  </a:t>
                      </a:r>
                      <a:r>
                        <a:rPr lang="ru-RU" sz="1600" baseline="0" dirty="0" smtClean="0"/>
                        <a:t>человек</a:t>
                      </a:r>
                      <a:endParaRPr lang="ru-RU" sz="1600" dirty="0"/>
                    </a:p>
                  </a:txBody>
                  <a:tcPr/>
                </a:tc>
              </a:tr>
              <a:tr h="76200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13.01.16г.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Обзорная экскурсия по музею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 учащихся   (после общешкольного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родительского собрания)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         16</a:t>
                      </a:r>
                      <a:endParaRPr lang="ru-RU" sz="1600" dirty="0"/>
                    </a:p>
                  </a:txBody>
                  <a:tcPr/>
                </a:tc>
              </a:tr>
              <a:tr h="377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20.01.16г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Обзорная экскурсия по музею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областного семинара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         11</a:t>
                      </a:r>
                      <a:endParaRPr lang="ru-RU" sz="1600" dirty="0"/>
                    </a:p>
                  </a:txBody>
                  <a:tcPr/>
                </a:tc>
              </a:tr>
              <a:tr h="581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19.02.16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Война в судьбе моей семьи»</a:t>
                      </a: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Подполковника в запасе Семенова И.А. , учащиеся 9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        12</a:t>
                      </a:r>
                      <a:endParaRPr lang="ru-RU" sz="1600" dirty="0"/>
                    </a:p>
                  </a:txBody>
                  <a:tcPr/>
                </a:tc>
              </a:tr>
              <a:tr h="581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10.03.16.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Экскурсия «Военная доблесть наших земляков»</a:t>
                      </a: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9 класс. Урок </a:t>
                      </a:r>
                      <a:r>
                        <a:rPr lang="ru-RU" sz="16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</a:t>
                      </a:r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стории и культуры Самарской</a:t>
                      </a:r>
                      <a:r>
                        <a:rPr lang="ru-RU" sz="16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области</a:t>
                      </a:r>
                      <a:endParaRPr lang="ru-RU" sz="1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     12</a:t>
                      </a:r>
                      <a:endParaRPr lang="ru-RU" sz="1600" dirty="0"/>
                    </a:p>
                  </a:txBody>
                  <a:tcPr/>
                </a:tc>
              </a:tr>
              <a:tr h="581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17.03.16.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 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«Здесь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тоже ковали победу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9 класс. Урок </a:t>
                      </a:r>
                      <a:r>
                        <a:rPr lang="ru-RU" sz="16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</a:t>
                      </a:r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стории и культуры</a:t>
                      </a:r>
                      <a:r>
                        <a:rPr lang="ru-RU" sz="16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Самарской</a:t>
                      </a:r>
                      <a:r>
                        <a:rPr lang="ru-RU" sz="16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      12</a:t>
                      </a:r>
                      <a:endParaRPr lang="ru-RU" sz="1600" dirty="0"/>
                    </a:p>
                  </a:txBody>
                  <a:tcPr/>
                </a:tc>
              </a:tr>
              <a:tr h="3971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12.04.16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  «Спасибо деду за Победу»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2-3</a:t>
                      </a:r>
                      <a:r>
                        <a:rPr lang="ru-RU" sz="16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классы</a:t>
                      </a:r>
                      <a:endParaRPr lang="ru-RU" sz="1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        13 </a:t>
                      </a:r>
                      <a:endParaRPr lang="ru-RU" sz="1600" dirty="0"/>
                    </a:p>
                  </a:txBody>
                  <a:tcPr/>
                </a:tc>
              </a:tr>
              <a:tr h="3866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15.04.16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  «Спасибо деду за Победу»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 класс</a:t>
                      </a:r>
                      <a:endParaRPr lang="ru-RU" sz="1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</a:t>
                      </a:r>
                      <a:endParaRPr lang="ru-RU" sz="1600" dirty="0"/>
                    </a:p>
                  </a:txBody>
                  <a:tcPr/>
                </a:tc>
              </a:tr>
              <a:tr h="42101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06.05.16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 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«Здесь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тоже ковали победу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Ветераны Труда, учащиеся 7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        14 </a:t>
                      </a:r>
                      <a:endParaRPr lang="ru-RU" sz="1600" dirty="0"/>
                    </a:p>
                  </a:txBody>
                  <a:tcPr/>
                </a:tc>
              </a:tr>
              <a:tr h="5828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февраль-май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Выставка  «Фронтовые истории»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Ученики школы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64805">
                <a:tc>
                  <a:txBody>
                    <a:bodyPr/>
                    <a:lstStyle/>
                    <a:p>
                      <a:r>
                        <a:rPr lang="ru-RU" dirty="0" smtClean="0"/>
                        <a:t>01.10.16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Обзорная экскурсия по музею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Иностранные студенты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      4</a:t>
                      </a:r>
                      <a:endParaRPr lang="ru-RU" dirty="0"/>
                    </a:p>
                  </a:txBody>
                  <a:tcPr/>
                </a:tc>
              </a:tr>
              <a:tr h="364805">
                <a:tc>
                  <a:txBody>
                    <a:bodyPr/>
                    <a:lstStyle/>
                    <a:p>
                      <a:r>
                        <a:rPr lang="ru-RU" dirty="0" smtClean="0"/>
                        <a:t>21.11.16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Обзорная экскурсия по музею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 класс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0"/>
          <a:ext cx="9144000" cy="6809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113"/>
                <a:gridCol w="3196260"/>
                <a:gridCol w="5000627"/>
              </a:tblGrid>
              <a:tr h="63094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/>
                        <a:t>Использование  экспонатов, документов, фотографий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708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03.02.16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Казимов Н. –учащийся</a:t>
                      </a:r>
                      <a:r>
                        <a:rPr lang="ru-RU" sz="1600" baseline="0" dirty="0" smtClean="0"/>
                        <a:t> 9 </a:t>
                      </a:r>
                      <a:r>
                        <a:rPr lang="ru-RU" sz="1600" baseline="0" dirty="0" err="1" smtClean="0"/>
                        <a:t>кл</a:t>
                      </a:r>
                      <a:r>
                        <a:rPr lang="ru-RU" sz="1600" baseline="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Копии документов на фронтовиков Казимова И.Ф. и  Казимова В.И. для исследовательской работы</a:t>
                      </a:r>
                      <a:endParaRPr lang="ru-RU" sz="1600" dirty="0"/>
                    </a:p>
                  </a:txBody>
                  <a:tcPr/>
                </a:tc>
              </a:tr>
              <a:tr h="40765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11.02.16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Мастерова</a:t>
                      </a:r>
                      <a:r>
                        <a:rPr lang="ru-RU" sz="1600" dirty="0" smtClean="0"/>
                        <a:t> Д. –уч-ся</a:t>
                      </a:r>
                      <a:r>
                        <a:rPr lang="ru-RU" sz="1600" baseline="0" dirty="0" smtClean="0"/>
                        <a:t>  11 </a:t>
                      </a:r>
                      <a:r>
                        <a:rPr lang="ru-RU" sz="1600" baseline="0" dirty="0" err="1" smtClean="0"/>
                        <a:t>кл</a:t>
                      </a:r>
                      <a:r>
                        <a:rPr lang="ru-RU" sz="1600" baseline="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Копии документов на фронтовика</a:t>
                      </a:r>
                      <a:r>
                        <a:rPr lang="ru-RU" sz="1600" baseline="0" dirty="0" smtClean="0"/>
                        <a:t> Кузнецова Н.Д.</a:t>
                      </a:r>
                      <a:endParaRPr lang="ru-RU" sz="1600" dirty="0"/>
                    </a:p>
                  </a:txBody>
                  <a:tcPr/>
                </a:tc>
              </a:tr>
              <a:tr h="37398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10.03.16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Кирилин Н.С.-</a:t>
                      </a:r>
                      <a:r>
                        <a:rPr lang="ru-RU" sz="1600" baseline="0" dirty="0" smtClean="0"/>
                        <a:t> житель поселка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Копии документов  на отца и братьев </a:t>
                      </a:r>
                      <a:endParaRPr lang="ru-RU" sz="1600" dirty="0"/>
                    </a:p>
                  </a:txBody>
                  <a:tcPr/>
                </a:tc>
              </a:tr>
              <a:tr h="5708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23.03.16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Кижаева</a:t>
                      </a:r>
                      <a:r>
                        <a:rPr lang="ru-RU" sz="1600" baseline="0" dirty="0" smtClean="0"/>
                        <a:t> Т.Ф.- зав. музеем при администрации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Обмен информацией, фотографиями</a:t>
                      </a:r>
                      <a:endParaRPr lang="ru-RU" sz="1600" dirty="0"/>
                    </a:p>
                  </a:txBody>
                  <a:tcPr/>
                </a:tc>
              </a:tr>
              <a:tr h="4363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12.04.16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Елистратова Е.И.- зав. СДК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Списки погибших земляков в ВОВ для митинга</a:t>
                      </a:r>
                      <a:endParaRPr lang="ru-RU" sz="1600" dirty="0"/>
                    </a:p>
                  </a:txBody>
                  <a:tcPr/>
                </a:tc>
              </a:tr>
              <a:tr h="5708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15.04.16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Вьюшкова</a:t>
                      </a:r>
                      <a:r>
                        <a:rPr lang="ru-RU" sz="1600" baseline="0" dirty="0" smtClean="0"/>
                        <a:t> Е.М.- секретарь администрации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Списки умерших ветеранов войны </a:t>
                      </a:r>
                      <a:endParaRPr lang="ru-RU" sz="1600" dirty="0"/>
                    </a:p>
                  </a:txBody>
                  <a:tcPr/>
                </a:tc>
              </a:tr>
              <a:tr h="38603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22.04.16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Елистратова Е.И.- зав. СДК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Солдатская каска для выступления </a:t>
                      </a:r>
                      <a:endParaRPr lang="ru-RU" sz="1600" dirty="0"/>
                    </a:p>
                  </a:txBody>
                  <a:tcPr/>
                </a:tc>
              </a:tr>
              <a:tr h="5708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27.04.16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Тятова</a:t>
                      </a:r>
                      <a:r>
                        <a:rPr lang="ru-RU" sz="1600" dirty="0" smtClean="0"/>
                        <a:t>  Н.П. – и.о. главы администрации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Списки  участников войны</a:t>
                      </a:r>
                      <a:endParaRPr lang="ru-RU" sz="1600" dirty="0"/>
                    </a:p>
                  </a:txBody>
                  <a:tcPr/>
                </a:tc>
              </a:tr>
              <a:tr h="5708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09.05.16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Рузов</a:t>
                      </a:r>
                      <a:r>
                        <a:rPr lang="ru-RU" sz="1600" baseline="0" dirty="0" smtClean="0"/>
                        <a:t> А.В.- директор школы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Портреты фронтовиков</a:t>
                      </a:r>
                      <a:r>
                        <a:rPr lang="ru-RU" sz="1600" baseline="0" dirty="0" smtClean="0"/>
                        <a:t> для акции «Бессмертный полк»</a:t>
                      </a:r>
                      <a:endParaRPr lang="ru-RU" sz="1600" dirty="0"/>
                    </a:p>
                  </a:txBody>
                  <a:tcPr/>
                </a:tc>
              </a:tr>
              <a:tr h="5708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22.06.16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Петровская</a:t>
                      </a:r>
                      <a:r>
                        <a:rPr lang="ru-RU" sz="1600" baseline="0" dirty="0" smtClean="0"/>
                        <a:t> С.Н- директор летнего лагеря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Портреты фронтовиков</a:t>
                      </a:r>
                      <a:r>
                        <a:rPr lang="ru-RU" sz="1600" baseline="0" dirty="0" smtClean="0"/>
                        <a:t> для  митинга </a:t>
                      </a:r>
                      <a:endParaRPr lang="ru-RU" sz="1600" dirty="0"/>
                    </a:p>
                  </a:txBody>
                  <a:tcPr/>
                </a:tc>
              </a:tr>
              <a:tr h="37398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05.09.16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Сарбаева</a:t>
                      </a:r>
                      <a:r>
                        <a:rPr lang="ru-RU" sz="1600" dirty="0" smtClean="0"/>
                        <a:t> С.В.- рук. музея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Материал  о  Герое Гражданской войны В.И.Чапаеве</a:t>
                      </a:r>
                      <a:endParaRPr lang="ru-RU" sz="1600" dirty="0"/>
                    </a:p>
                  </a:txBody>
                  <a:tcPr/>
                </a:tc>
              </a:tr>
              <a:tr h="71680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0"/>
          <a:ext cx="8929718" cy="6651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459"/>
                <a:gridCol w="5860137"/>
                <a:gridCol w="2023122"/>
              </a:tblGrid>
              <a:tr h="471232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    Мероприятия, организованные</a:t>
                      </a:r>
                      <a:r>
                        <a:rPr lang="ru-RU" baseline="0" dirty="0" smtClean="0"/>
                        <a:t> музеем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1957">
                <a:tc>
                  <a:txBody>
                    <a:bodyPr/>
                    <a:lstStyle/>
                    <a:p>
                      <a:r>
                        <a:rPr lang="ru-RU" dirty="0" smtClean="0"/>
                        <a:t>20.01.16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Урок Мужества  с участием ветеранов войны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вся школа </a:t>
                      </a:r>
                      <a:endParaRPr lang="ru-RU" dirty="0"/>
                    </a:p>
                  </a:txBody>
                  <a:tcPr/>
                </a:tc>
              </a:tr>
              <a:tr h="911251">
                <a:tc>
                  <a:txBody>
                    <a:bodyPr/>
                    <a:lstStyle/>
                    <a:p>
                      <a:r>
                        <a:rPr lang="ru-RU" dirty="0" smtClean="0"/>
                        <a:t>15.02.16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ДЕНЬ ПАМЯТИ ВОИНОВ-ИНТЕРНАЦИОЛИСТОВ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Урок Мужества с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участием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подполковника в запасе Семенова И.А. , участника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локальных войн.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вся школа          </a:t>
                      </a:r>
                      <a:endParaRPr lang="ru-RU" dirty="0"/>
                    </a:p>
                  </a:txBody>
                  <a:tcPr/>
                </a:tc>
              </a:tr>
              <a:tr h="637875">
                <a:tc>
                  <a:txBody>
                    <a:bodyPr/>
                    <a:lstStyle/>
                    <a:p>
                      <a:r>
                        <a:rPr lang="ru-RU" dirty="0" smtClean="0"/>
                        <a:t>Февраль-май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Оформление уголка Памяти каждым классом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учащиеся</a:t>
                      </a:r>
                      <a:r>
                        <a:rPr lang="ru-RU" baseline="0" dirty="0" smtClean="0"/>
                        <a:t> всей школы</a:t>
                      </a:r>
                      <a:endParaRPr lang="ru-RU" dirty="0"/>
                    </a:p>
                  </a:txBody>
                  <a:tcPr/>
                </a:tc>
              </a:tr>
              <a:tr h="403933">
                <a:tc>
                  <a:txBody>
                    <a:bodyPr/>
                    <a:lstStyle/>
                    <a:p>
                      <a:r>
                        <a:rPr lang="ru-RU" dirty="0" smtClean="0"/>
                        <a:t>14.04.16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Концерт ВИА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«Зеленые береты»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вся школа          </a:t>
                      </a:r>
                      <a:endParaRPr lang="ru-RU" dirty="0"/>
                    </a:p>
                  </a:txBody>
                  <a:tcPr/>
                </a:tc>
              </a:tr>
              <a:tr h="637875">
                <a:tc>
                  <a:txBody>
                    <a:bodyPr/>
                    <a:lstStyle/>
                    <a:p>
                      <a:r>
                        <a:rPr lang="ru-RU" dirty="0" smtClean="0"/>
                        <a:t>19.04.16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Просмотр м/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презентации «Фронтовыми дорогами наших земляков»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население</a:t>
                      </a:r>
                    </a:p>
                    <a:p>
                      <a:r>
                        <a:rPr lang="ru-RU" dirty="0" smtClean="0"/>
                        <a:t>     21 чел.</a:t>
                      </a:r>
                      <a:endParaRPr lang="ru-RU" dirty="0"/>
                    </a:p>
                  </a:txBody>
                  <a:tcPr/>
                </a:tc>
              </a:tr>
              <a:tr h="655198">
                <a:tc>
                  <a:txBody>
                    <a:bodyPr/>
                    <a:lstStyle/>
                    <a:p>
                      <a:r>
                        <a:rPr lang="ru-RU" dirty="0" smtClean="0"/>
                        <a:t>21.04.16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Просмотр м/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презентации «Каждый орден имеет свою историю»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Труженики тыла,</a:t>
                      </a:r>
                    </a:p>
                    <a:p>
                      <a:r>
                        <a:rPr lang="ru-RU" dirty="0" smtClean="0"/>
                        <a:t>8 класс</a:t>
                      </a:r>
                      <a:r>
                        <a:rPr lang="ru-RU" baseline="0" dirty="0" smtClean="0"/>
                        <a:t> . </a:t>
                      </a:r>
                      <a:r>
                        <a:rPr lang="ru-RU" dirty="0" smtClean="0"/>
                        <a:t>13 чел.</a:t>
                      </a:r>
                    </a:p>
                  </a:txBody>
                  <a:tcPr/>
                </a:tc>
              </a:tr>
              <a:tr h="417402">
                <a:tc>
                  <a:txBody>
                    <a:bodyPr/>
                    <a:lstStyle/>
                    <a:p>
                      <a:r>
                        <a:rPr lang="ru-RU" dirty="0" smtClean="0"/>
                        <a:t>09.05.16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«Бессмертный полк»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Население, школа</a:t>
                      </a:r>
                    </a:p>
                  </a:txBody>
                  <a:tcPr/>
                </a:tc>
              </a:tr>
              <a:tr h="72249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05.09.16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Школьная линейка,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посвященная  Памяти  Героя Гражданской войны с возложением цветов к памятнику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вся школа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64199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Школьная линейка,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посвященная  присвоению г. Самара звание 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 Город трудовой и боевой славы»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вся школа </a:t>
                      </a:r>
                      <a:endParaRPr lang="ru-RU" dirty="0"/>
                    </a:p>
                  </a:txBody>
                  <a:tcPr/>
                </a:tc>
              </a:tr>
              <a:tr h="722497">
                <a:tc>
                  <a:txBody>
                    <a:bodyPr/>
                    <a:lstStyle/>
                    <a:p>
                      <a:r>
                        <a:rPr lang="ru-RU" dirty="0" smtClean="0"/>
                        <a:t>07.11.16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Просмотр видеофильма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«Запасная столица»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9-11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     16 чел.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9208" t="29207" r="5162"/>
          <a:stretch>
            <a:fillRect/>
          </a:stretch>
        </p:blipFill>
        <p:spPr bwMode="auto">
          <a:xfrm>
            <a:off x="0" y="0"/>
            <a:ext cx="4286248" cy="300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Public\музей\уроки мужества\урок мужества\IMG_9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7632" y="0"/>
            <a:ext cx="4607715" cy="3071810"/>
          </a:xfrm>
          <a:prstGeom prst="rect">
            <a:avLst/>
          </a:prstGeom>
          <a:noFill/>
        </p:spPr>
      </p:pic>
      <p:pic>
        <p:nvPicPr>
          <p:cNvPr id="1028" name="Picture 4" descr="C:\Users\Public\музей\уроки мужества\урок мужества\IMG_87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5898" y="3714752"/>
            <a:ext cx="4714872" cy="31432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61555" y="2967335"/>
            <a:ext cx="5192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Уроки Мужества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pic>
        <p:nvPicPr>
          <p:cNvPr id="3" name="Picture 5" descr="C:\Users\Public\музей\уроки мужества\фото семинар\DSCN0068.JPG"/>
          <p:cNvPicPr>
            <a:picLocks noChangeAspect="1" noChangeArrowheads="1"/>
          </p:cNvPicPr>
          <p:nvPr/>
        </p:nvPicPr>
        <p:blipFill>
          <a:blip r:embed="rId3" cstate="print"/>
          <a:srcRect l="36261" t="17450" b="17450"/>
          <a:stretch>
            <a:fillRect/>
          </a:stretch>
        </p:blipFill>
        <p:spPr bwMode="auto">
          <a:xfrm>
            <a:off x="4481506" y="285728"/>
            <a:ext cx="4662494" cy="35719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83015"/>
            <a:ext cx="4500563" cy="337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Public\музей\фото музей-15\DSCF3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357298"/>
            <a:ext cx="4405343" cy="33040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214290"/>
            <a:ext cx="413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Экскурсии, встречи с тружениками тыла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0" y="-214313"/>
            <a:ext cx="92583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 t="20532" b="43141"/>
          <a:stretch>
            <a:fillRect/>
          </a:stretch>
        </p:blipFill>
        <p:spPr bwMode="auto">
          <a:xfrm>
            <a:off x="-33338" y="0"/>
            <a:ext cx="91773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 cstate="print"/>
          <a:srcRect t="16801"/>
          <a:stretch>
            <a:fillRect/>
          </a:stretch>
        </p:blipFill>
        <p:spPr bwMode="auto">
          <a:xfrm>
            <a:off x="571500" y="2116138"/>
            <a:ext cx="7597775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9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1785926"/>
            <a:ext cx="81439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БОЕВАЯ СЛАВА ЗЕМЛЯКОВ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3174" y="500042"/>
            <a:ext cx="4476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ЭКСПОЗИЦИЯ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7554" y="3500438"/>
            <a:ext cx="2342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(Площадь- 25 кв.м)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0"/>
            <a:ext cx="521751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Электронная страница музея на сайте </a:t>
            </a:r>
          </a:p>
          <a:p>
            <a:r>
              <a:rPr lang="ru-RU" sz="2800" dirty="0" err="1" smtClean="0">
                <a:solidFill>
                  <a:schemeClr val="bg1"/>
                </a:solidFill>
                <a:hlinkClick r:id="rId3"/>
              </a:rPr>
              <a:t>shkola-chapaevskaya@yandex.ru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357431"/>
            <a:ext cx="87868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Добро пожаловать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в наш музей!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57158" y="0"/>
            <a:ext cx="828680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Экспозиция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БОЕВАЯ СЛАВА  ЗЕМЛЯКОВ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 постоянная,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состоит из трех разделов: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Его имя носит поселок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Великий подвиг Великого народа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подвигу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1571612"/>
          <a:ext cx="9143999" cy="5144707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048000"/>
                <a:gridCol w="95238"/>
                <a:gridCol w="3714761"/>
                <a:gridCol w="2286000"/>
              </a:tblGrid>
              <a:tr h="142877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«Его имя носит поселок»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354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Стенды 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Экспозиционный материал</a:t>
                      </a:r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Ценные экспонаты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3126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.«В.И.Чапаев»      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с описанием боевого пути героя Гражданской войны В.И.Чапаева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1)</a:t>
                      </a:r>
                      <a:r>
                        <a:rPr lang="ru-RU" sz="2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альбом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с фотографиями и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биографией героя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2)</a:t>
                      </a:r>
                      <a:r>
                        <a:rPr lang="ru-RU" sz="2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два альбома с описаниями и фотографиями  велосипедного похода по местам боев 25-й   дивизии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 Штык винтовки</a:t>
                      </a:r>
                    </a:p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газета с биографией В.И.Чапаева за 1936 год.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90278">
                <a:tc gridSpan="4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«Место подвигу»</a:t>
                      </a:r>
                      <a:endParaRPr lang="ru-RU" sz="2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6756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С информацией о</a:t>
                      </a:r>
                      <a:r>
                        <a:rPr lang="ru-RU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земляках, участников войны в  Афганистане</a:t>
                      </a: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 и Северном Кавказе.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1) Форма «Афганка»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2) Армейские значки -4</a:t>
                      </a:r>
                      <a:r>
                        <a:rPr lang="ru-RU" sz="200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шт.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500577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29124" y="0"/>
            <a:ext cx="4714876" cy="600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285984" y="6357958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ИМЯ НОСИТ ПОСЕЛОК</a:t>
            </a:r>
          </a:p>
          <a:p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6000768"/>
            <a:ext cx="824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Временная экспозиция  (юбилейная, сентябрь или февраль)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Public\кружок\фото\sector2199552.jpg"/>
          <p:cNvPicPr>
            <a:picLocks noChangeAspect="1" noChangeArrowheads="1"/>
          </p:cNvPicPr>
          <p:nvPr/>
        </p:nvPicPr>
        <p:blipFill>
          <a:blip r:embed="rId3" cstate="print"/>
          <a:srcRect l="6622" t="10714" b="11905"/>
          <a:stretch>
            <a:fillRect/>
          </a:stretch>
        </p:blipFill>
        <p:spPr bwMode="auto">
          <a:xfrm>
            <a:off x="0" y="1174866"/>
            <a:ext cx="9144000" cy="568313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14546" y="357166"/>
            <a:ext cx="4075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Список погибших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02"/>
                <a:gridCol w="2500330"/>
                <a:gridCol w="3571868"/>
              </a:tblGrid>
              <a:tr h="558371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«Великий подвиг Великого народа»</a:t>
                      </a:r>
                      <a:endParaRPr lang="ru-RU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4644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Стенды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Экспозиционный материал</a:t>
                      </a:r>
                      <a:r>
                        <a:rPr lang="ru-RU" sz="2000" b="1" i="1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Ценные экспонаты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553180"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 Великая Отечественная война» 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важной информацией о войне»</a:t>
                      </a:r>
                    </a:p>
                    <a:p>
                      <a:pPr marL="457200" indent="-457200">
                        <a:buNone/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«Они </a:t>
                      </a: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сражались за Родину»:</a:t>
                      </a:r>
                      <a:endParaRPr lang="ru-RU" sz="1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Герои Советского Союза Красноармейского района,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Фотографии участников войны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«Все для фронта! Все для Победы</a:t>
                      </a: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!». 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Раздел рассказывает о тружениках </a:t>
                      </a: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тыла.</a:t>
                      </a:r>
                      <a:endParaRPr lang="ru-RU" sz="18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«Бессмертный подвиг». </a:t>
                      </a:r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Подвиги наших земляков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buAutoNum type="arabicParenR"/>
                      </a:pP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Копии газет 1941-1945гг.-5 шт.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2) Альбом с фотографиями Героев Советского Союза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3)  Альбом с фотографиями Героев Советского Союза Куйбышевской области.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buAutoNum type="arabicParenR" startAt="4"/>
                      </a:pP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Альбом «</a:t>
                      </a:r>
                      <a:r>
                        <a:rPr lang="ru-RU" sz="1800" b="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Куйбышевцы</a:t>
                      </a: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1041-1945г.»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None/>
                      </a:pPr>
                      <a:endParaRPr lang="ru-RU" sz="1800" b="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5) Альбом</a:t>
                      </a:r>
                      <a:r>
                        <a:rPr lang="ru-RU" sz="1800" b="0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«П</a:t>
                      </a: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одвиги земляков»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-медали- 13 шт.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-благодарность-1 шт.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-грамота за взятие Берлина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-удостоверения к наградам -12 шт.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-красноармейская книжка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-справка за овладение городов в ВОВ-4 шт.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-матросская тельняшка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-солдатская каска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-солдатская пилотка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колбы с землей городов-героев-7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-осколки от бомбы- 2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расплавленный кирпич Брестской крепости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-текст военной присяги. 1939г.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-дно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 75мм орудия ЗИС-3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-стабилизатор мины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-пуля ружейная с Бородинского поля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5482" b="10904"/>
          <a:stretch>
            <a:fillRect/>
          </a:stretch>
        </p:blipFill>
        <p:spPr bwMode="auto">
          <a:xfrm>
            <a:off x="1500188" y="0"/>
            <a:ext cx="7643812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5072074"/>
            <a:ext cx="428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Calibri" pitchFamily="34" charset="0"/>
              </a:rPr>
              <a:t>Временные  экспозиции:</a:t>
            </a:r>
          </a:p>
          <a:p>
            <a:r>
              <a:rPr lang="ru-RU" dirty="0" smtClean="0">
                <a:latin typeface="Calibri" pitchFamily="34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«Дорогами войны», «Фронтовые истории» (февраль-май)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0620" r="22559"/>
          <a:stretch>
            <a:fillRect/>
          </a:stretch>
        </p:blipFill>
        <p:spPr bwMode="auto">
          <a:xfrm>
            <a:off x="2428860" y="0"/>
            <a:ext cx="6357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-4\Desktop\DSC07066.JPG"/>
          <p:cNvPicPr>
            <a:picLocks noChangeAspect="1" noChangeArrowheads="1"/>
          </p:cNvPicPr>
          <p:nvPr/>
        </p:nvPicPr>
        <p:blipFill>
          <a:blip r:embed="rId3" cstate="print"/>
          <a:srcRect l="19358" r="6620" b="13541"/>
          <a:stretch>
            <a:fillRect/>
          </a:stretch>
        </p:blipFill>
        <p:spPr bwMode="auto">
          <a:xfrm>
            <a:off x="0" y="928671"/>
            <a:ext cx="9144000" cy="59293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85852" y="357166"/>
            <a:ext cx="6645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Экспонаты  к разделу «Великий подвиг Великого народа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-4\Desktop\Фотографии 2\IMG_1909.JPG"/>
          <p:cNvPicPr>
            <a:picLocks noChangeAspect="1" noChangeArrowheads="1"/>
          </p:cNvPicPr>
          <p:nvPr/>
        </p:nvPicPr>
        <p:blipFill>
          <a:blip r:embed="rId2" cstate="print"/>
          <a:srcRect l="9056" r="12963" b="59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1012</TotalTime>
  <Words>1070</Words>
  <PresentationFormat>Экран (4:3)</PresentationFormat>
  <Paragraphs>221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ШКОЛЬНЫЙ МУЗЕЙ ГБОУ СОШ  п. Чапаевский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МУЗЕЙ ГБОУ СОШ  п. Чапаевский</dc:title>
  <dc:creator>1-4</dc:creator>
  <cp:lastModifiedBy>1-4</cp:lastModifiedBy>
  <cp:revision>21</cp:revision>
  <dcterms:created xsi:type="dcterms:W3CDTF">2016-11-17T08:07:48Z</dcterms:created>
  <dcterms:modified xsi:type="dcterms:W3CDTF">2016-11-28T08:37:08Z</dcterms:modified>
</cp:coreProperties>
</file>