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4" r:id="rId29"/>
    <p:sldId id="285" r:id="rId30"/>
    <p:sldId id="283" r:id="rId3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2D97-C0D2-4980-A7BE-65321A0ECB5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955E-64C9-4CF7-B486-7AF459152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80199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2D97-C0D2-4980-A7BE-65321A0ECB5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955E-64C9-4CF7-B486-7AF459152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475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2D97-C0D2-4980-A7BE-65321A0ECB5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955E-64C9-4CF7-B486-7AF459152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2021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2D97-C0D2-4980-A7BE-65321A0ECB5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955E-64C9-4CF7-B486-7AF459152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32508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2D97-C0D2-4980-A7BE-65321A0ECB5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955E-64C9-4CF7-B486-7AF459152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1303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2D97-C0D2-4980-A7BE-65321A0ECB5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955E-64C9-4CF7-B486-7AF459152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09924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2D97-C0D2-4980-A7BE-65321A0ECB5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955E-64C9-4CF7-B486-7AF459152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9398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2D97-C0D2-4980-A7BE-65321A0ECB5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955E-64C9-4CF7-B486-7AF459152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6519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2D97-C0D2-4980-A7BE-65321A0ECB5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955E-64C9-4CF7-B486-7AF459152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1723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2D97-C0D2-4980-A7BE-65321A0ECB5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955E-64C9-4CF7-B486-7AF459152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5699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92D97-C0D2-4980-A7BE-65321A0ECB5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89955E-64C9-4CF7-B486-7AF459152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359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292D97-C0D2-4980-A7BE-65321A0ECB5D}" type="datetimeFigureOut">
              <a:rPr lang="ru-RU" smtClean="0"/>
              <a:t>24.02.2025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89955E-64C9-4CF7-B486-7AF45915279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6642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Из детских журналов ,Display Only,A,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83568" y="1340768"/>
            <a:ext cx="7992888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/>
              <a:t>Из детских журналов</a:t>
            </a:r>
            <a:endParaRPr lang="ru-RU" sz="8000" b="1" dirty="0"/>
          </a:p>
        </p:txBody>
      </p:sp>
      <p:sp>
        <p:nvSpPr>
          <p:cNvPr id="2" name="TextBox 1"/>
          <p:cNvSpPr txBox="1"/>
          <p:nvPr/>
        </p:nvSpPr>
        <p:spPr>
          <a:xfrm>
            <a:off x="1979712" y="5661248"/>
            <a:ext cx="62646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Автор</a:t>
            </a:r>
            <a:r>
              <a:rPr lang="ru-RU" b="1" smtClean="0"/>
              <a:t>:  Кижаева</a:t>
            </a:r>
            <a:r>
              <a:rPr lang="ru-RU" b="1" dirty="0" smtClean="0"/>
              <a:t> Лариса Владимировна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7183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9,5 Answers,C,300,0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85698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9</a:t>
            </a:r>
            <a:r>
              <a:rPr lang="ru-RU" sz="4000" b="1" dirty="0" smtClean="0"/>
              <a:t>. Во </a:t>
            </a:r>
            <a:r>
              <a:rPr lang="ru-RU" sz="4000" b="1" dirty="0"/>
              <a:t>что превращался в игре Мишка? </a:t>
            </a:r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в пароход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в ракету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в самолёт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в автомобиль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</a:t>
            </a:r>
            <a:r>
              <a:rPr lang="ru-RU" sz="4800" dirty="0" smtClean="0"/>
              <a:t>  </a:t>
            </a:r>
            <a:r>
              <a:rPr lang="ru-RU" sz="4800" dirty="0"/>
              <a:t>в</a:t>
            </a:r>
            <a:r>
              <a:rPr lang="ru-RU" sz="4800" dirty="0" smtClean="0"/>
              <a:t> паровоз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891112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0,5 Answers,A,320,0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188640"/>
            <a:ext cx="8856984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10. Как </a:t>
            </a:r>
            <a:r>
              <a:rPr lang="ru-RU" sz="4000" b="1" dirty="0"/>
              <a:t>кричал  Петька во время игры</a:t>
            </a:r>
            <a:r>
              <a:rPr lang="ru-RU" sz="40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«Га-</a:t>
            </a:r>
            <a:r>
              <a:rPr lang="ru-RU" sz="4800" dirty="0" err="1" smtClean="0"/>
              <a:t>ра</a:t>
            </a:r>
            <a:r>
              <a:rPr lang="ru-RU" sz="4800" dirty="0" smtClean="0"/>
              <a:t>-</a:t>
            </a:r>
            <a:r>
              <a:rPr lang="ru-RU" sz="4800" dirty="0" err="1" smtClean="0"/>
              <a:t>рар</a:t>
            </a:r>
            <a:r>
              <a:rPr lang="ru-RU" sz="4800" dirty="0" smtClean="0"/>
              <a:t>!»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«</a:t>
            </a:r>
            <a:r>
              <a:rPr lang="ru-RU" sz="4800" dirty="0" err="1" smtClean="0"/>
              <a:t>Ду-ду-ду</a:t>
            </a:r>
            <a:r>
              <a:rPr lang="ru-RU" sz="4800" dirty="0" smtClean="0"/>
              <a:t>!»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«</a:t>
            </a:r>
            <a:r>
              <a:rPr lang="ru-RU" sz="4800" dirty="0" err="1" smtClean="0"/>
              <a:t>Жу-жу-жу</a:t>
            </a:r>
            <a:r>
              <a:rPr lang="ru-RU" sz="4800" dirty="0" smtClean="0"/>
              <a:t>!»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«Му-му-</a:t>
            </a:r>
            <a:r>
              <a:rPr lang="ru-RU" sz="4800" dirty="0" err="1" smtClean="0"/>
              <a:t>му</a:t>
            </a:r>
            <a:r>
              <a:rPr lang="ru-RU" sz="4800" dirty="0" smtClean="0"/>
              <a:t>!»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«</a:t>
            </a:r>
            <a:r>
              <a:rPr lang="ru-RU" sz="4800" dirty="0" err="1"/>
              <a:t>Вау-вау-ва</a:t>
            </a:r>
            <a:r>
              <a:rPr lang="ru-RU" sz="4800" dirty="0" smtClean="0"/>
              <a:t>!»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6881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1,5 Answers,C,320,0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5121"/>
            <a:ext cx="896448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11. Как </a:t>
            </a:r>
            <a:r>
              <a:rPr lang="ru-RU" sz="4000" b="1" dirty="0"/>
              <a:t>кричал  Васька во время игры? </a:t>
            </a:r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«</a:t>
            </a:r>
            <a:r>
              <a:rPr lang="ru-RU" sz="4800" dirty="0" err="1" smtClean="0"/>
              <a:t>Жу-жу-жу</a:t>
            </a:r>
            <a:r>
              <a:rPr lang="ru-RU" sz="4800" dirty="0" smtClean="0"/>
              <a:t>!»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«Му-му-</a:t>
            </a:r>
            <a:r>
              <a:rPr lang="ru-RU" sz="4800" dirty="0" err="1" smtClean="0"/>
              <a:t>му</a:t>
            </a:r>
            <a:r>
              <a:rPr lang="ru-RU" sz="4800" dirty="0" smtClean="0"/>
              <a:t>!»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«</a:t>
            </a:r>
            <a:r>
              <a:rPr lang="ru-RU" sz="4800" dirty="0" err="1" smtClean="0"/>
              <a:t>Ду-ду-ду</a:t>
            </a:r>
            <a:r>
              <a:rPr lang="ru-RU" sz="4800" dirty="0" smtClean="0"/>
              <a:t>!»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«</a:t>
            </a:r>
            <a:r>
              <a:rPr lang="ru-RU" sz="4800" dirty="0" err="1" smtClean="0"/>
              <a:t>Вау-вау-ва</a:t>
            </a:r>
            <a:r>
              <a:rPr lang="ru-RU" sz="4800" dirty="0" smtClean="0"/>
              <a:t>!»</a:t>
            </a:r>
          </a:p>
          <a:p>
            <a:pPr>
              <a:lnSpc>
                <a:spcPct val="150000"/>
              </a:lnSpc>
            </a:pPr>
            <a:r>
              <a:rPr lang="en-US" sz="4800" dirty="0" smtClean="0"/>
              <a:t>E) </a:t>
            </a:r>
            <a:r>
              <a:rPr lang="ru-RU" sz="4800" dirty="0" smtClean="0"/>
              <a:t>«</a:t>
            </a:r>
            <a:r>
              <a:rPr lang="ru-RU" sz="4800" dirty="0"/>
              <a:t>Га-</a:t>
            </a:r>
            <a:r>
              <a:rPr lang="ru-RU" sz="4800" dirty="0" err="1"/>
              <a:t>ра</a:t>
            </a:r>
            <a:r>
              <a:rPr lang="ru-RU" sz="4800" dirty="0"/>
              <a:t>-</a:t>
            </a:r>
            <a:r>
              <a:rPr lang="ru-RU" sz="4800" dirty="0" err="1"/>
              <a:t>рар</a:t>
            </a:r>
            <a:r>
              <a:rPr lang="ru-RU" sz="4800" dirty="0" smtClean="0"/>
              <a:t>!»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9836763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2,5 Answers,B,320,0,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60648"/>
            <a:ext cx="90364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12</a:t>
            </a:r>
            <a:r>
              <a:rPr lang="ru-RU" sz="4000" b="1" dirty="0" smtClean="0"/>
              <a:t>. Как </a:t>
            </a:r>
            <a:r>
              <a:rPr lang="ru-RU" sz="4000" b="1" dirty="0"/>
              <a:t>кричал  Мишка во время игры? </a:t>
            </a:r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«</a:t>
            </a:r>
            <a:r>
              <a:rPr lang="ru-RU" sz="4800" dirty="0" err="1" smtClean="0"/>
              <a:t>Вау-вау-ва</a:t>
            </a:r>
            <a:r>
              <a:rPr lang="ru-RU" sz="4800" dirty="0" smtClean="0"/>
              <a:t>!»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«</a:t>
            </a:r>
            <a:r>
              <a:rPr lang="ru-RU" sz="4800" dirty="0" err="1" smtClean="0"/>
              <a:t>Жу-жу-жу</a:t>
            </a:r>
            <a:r>
              <a:rPr lang="ru-RU" sz="4800" dirty="0" smtClean="0"/>
              <a:t>!»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«Му-му-</a:t>
            </a:r>
            <a:r>
              <a:rPr lang="ru-RU" sz="4800" dirty="0" err="1" smtClean="0"/>
              <a:t>му</a:t>
            </a:r>
            <a:r>
              <a:rPr lang="ru-RU" sz="4800" dirty="0" smtClean="0"/>
              <a:t>!»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«Га-</a:t>
            </a:r>
            <a:r>
              <a:rPr lang="ru-RU" sz="4800" dirty="0" err="1" smtClean="0"/>
              <a:t>ра</a:t>
            </a:r>
            <a:r>
              <a:rPr lang="ru-RU" sz="4800" dirty="0" smtClean="0"/>
              <a:t>-</a:t>
            </a:r>
            <a:r>
              <a:rPr lang="ru-RU" sz="4800" dirty="0" err="1" smtClean="0"/>
              <a:t>рар</a:t>
            </a:r>
            <a:r>
              <a:rPr lang="ru-RU" sz="4800" dirty="0" smtClean="0"/>
              <a:t>!»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«</a:t>
            </a:r>
            <a:r>
              <a:rPr lang="ru-RU" sz="4800" dirty="0" err="1"/>
              <a:t>Ду-ду-ду</a:t>
            </a:r>
            <a:r>
              <a:rPr lang="ru-RU" sz="4800" dirty="0" smtClean="0"/>
              <a:t>!»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254387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3,5 Answers,D,36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-24261" y="0"/>
            <a:ext cx="9144000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13</a:t>
            </a:r>
            <a:r>
              <a:rPr lang="ru-RU" sz="4000" b="1" dirty="0" smtClean="0"/>
              <a:t>. Кто </a:t>
            </a:r>
            <a:r>
              <a:rPr lang="ru-RU" sz="4000" b="1" dirty="0"/>
              <a:t>чуть не помешал игре </a:t>
            </a:r>
            <a:r>
              <a:rPr lang="ru-RU" sz="4000" b="1" dirty="0" smtClean="0"/>
              <a:t> мальчишек</a:t>
            </a:r>
            <a:r>
              <a:rPr lang="ru-RU" sz="4000" b="1" dirty="0"/>
              <a:t>? </a:t>
            </a:r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машина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дяденька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бабушка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корова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собака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44942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4,5 Answers,B,42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88640"/>
            <a:ext cx="923789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14</a:t>
            </a:r>
            <a:r>
              <a:rPr lang="ru-RU" sz="4000" b="1" dirty="0" smtClean="0"/>
              <a:t>. Какой </a:t>
            </a:r>
            <a:r>
              <a:rPr lang="ru-RU" sz="4000" b="1" dirty="0"/>
              <a:t>вопрос стал названием одного из шуточных стихотворений </a:t>
            </a:r>
            <a:r>
              <a:rPr lang="ru-RU" sz="4000" b="1" dirty="0" err="1"/>
              <a:t>Д.Хармса</a:t>
            </a:r>
            <a:r>
              <a:rPr lang="ru-RU" sz="4000" b="1" dirty="0"/>
              <a:t>? </a:t>
            </a:r>
            <a:r>
              <a:rPr lang="en-US" sz="4000" b="1" dirty="0" smtClean="0"/>
              <a:t>*</a:t>
            </a:r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А вы помните?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А вы знаете?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А вы учили?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А вы видели?</a:t>
            </a:r>
          </a:p>
          <a:p>
            <a:r>
              <a:rPr lang="en-US" sz="4800" dirty="0" smtClean="0"/>
              <a:t>E) </a:t>
            </a:r>
            <a:r>
              <a:rPr lang="ru-RU" sz="4800" dirty="0" smtClean="0"/>
              <a:t>А </a:t>
            </a:r>
            <a:r>
              <a:rPr lang="ru-RU" sz="4800" dirty="0"/>
              <a:t>вы делали? </a:t>
            </a:r>
          </a:p>
        </p:txBody>
      </p:sp>
    </p:spTree>
    <p:extLst>
      <p:ext uri="{BB962C8B-B14F-4D97-AF65-F5344CB8AC3E}">
        <p14:creationId xmlns:p14="http://schemas.microsoft.com/office/powerpoint/2010/main" val="901570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5,5 Answers,A,420,0,3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6632"/>
            <a:ext cx="8892480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15</a:t>
            </a:r>
            <a:r>
              <a:rPr lang="ru-RU" sz="4000" b="1" dirty="0" smtClean="0"/>
              <a:t>. С </a:t>
            </a:r>
            <a:r>
              <a:rPr lang="ru-RU" sz="4000" b="1" dirty="0"/>
              <a:t>какими птицами сравнивали </a:t>
            </a:r>
            <a:r>
              <a:rPr lang="ru-RU" sz="4000" b="1" dirty="0" smtClean="0"/>
              <a:t>             Д. Хармс </a:t>
            </a:r>
            <a:r>
              <a:rPr lang="ru-RU" sz="4000" b="1" dirty="0"/>
              <a:t>и С</a:t>
            </a:r>
            <a:r>
              <a:rPr lang="ru-RU" sz="4000" b="1" dirty="0" smtClean="0"/>
              <a:t>. Маршак </a:t>
            </a:r>
            <a:r>
              <a:rPr lang="ru-RU" sz="4000" b="1" dirty="0"/>
              <a:t>детдомовских ребят в одном из стихотворений? </a:t>
            </a:r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с чижами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с ласточками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с дроздами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с воробьями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со стрижами</a:t>
            </a:r>
            <a:endParaRPr lang="ru-RU" sz="48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076987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6,5 Answers,B,180,-3,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780" y="116632"/>
            <a:ext cx="8901220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16</a:t>
            </a:r>
            <a:r>
              <a:rPr lang="ru-RU" sz="4000" b="1" dirty="0" smtClean="0"/>
              <a:t>. Сколько </a:t>
            </a:r>
            <a:r>
              <a:rPr lang="ru-RU" sz="4000" b="1" dirty="0"/>
              <a:t>чижей-детей было в стихотворении Д</a:t>
            </a:r>
            <a:r>
              <a:rPr lang="ru-RU" sz="4000" b="1" dirty="0" smtClean="0"/>
              <a:t>. Хармса </a:t>
            </a:r>
            <a:r>
              <a:rPr lang="ru-RU" sz="4000" b="1" dirty="0"/>
              <a:t>и </a:t>
            </a:r>
            <a:r>
              <a:rPr lang="ru-RU" sz="4000" b="1" dirty="0" smtClean="0"/>
              <a:t>                                С. Маршака</a:t>
            </a:r>
            <a:r>
              <a:rPr lang="ru-RU" sz="4000" b="1" dirty="0"/>
              <a:t>? </a:t>
            </a:r>
            <a:r>
              <a:rPr lang="en-US" sz="4000" b="1" dirty="0" smtClean="0"/>
              <a:t>*</a:t>
            </a:r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34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44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45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54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5</a:t>
            </a:r>
            <a:r>
              <a:rPr lang="en-US" sz="4800" dirty="0" smtClean="0"/>
              <a:t>5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1559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7,4 Answers,D,420,-3,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1266"/>
            <a:ext cx="8964488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17</a:t>
            </a:r>
            <a:r>
              <a:rPr lang="ru-RU" sz="4000" b="1" dirty="0" smtClean="0"/>
              <a:t>. «Вдруг </a:t>
            </a:r>
            <a:r>
              <a:rPr lang="ru-RU" sz="4000" b="1" dirty="0"/>
              <a:t>по реке пронёсся кто-то на металлических крючках…» О каких крючках говорит Д</a:t>
            </a:r>
            <a:r>
              <a:rPr lang="ru-RU" sz="4000" b="1" dirty="0" smtClean="0"/>
              <a:t>. Хармс </a:t>
            </a:r>
            <a:r>
              <a:rPr lang="ru-RU" sz="4000" b="1" dirty="0"/>
              <a:t>в стихотворении «Что это было?» </a:t>
            </a:r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о гвоздях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о когтях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о роликах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о коньках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19597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8,4 Answers,C,420,-3,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7"/>
            <a:ext cx="914400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18. «К </a:t>
            </a:r>
            <a:r>
              <a:rPr lang="ru-RU" sz="4000" b="1" dirty="0"/>
              <a:t>ногам  приделал две дощечки, присел, подпрыгнул и исчез…» О каких дощечках говорит Д</a:t>
            </a:r>
            <a:r>
              <a:rPr lang="ru-RU" sz="4000" b="1" dirty="0" smtClean="0"/>
              <a:t>. Хармс </a:t>
            </a:r>
            <a:r>
              <a:rPr lang="ru-RU" sz="4000" b="1" dirty="0"/>
              <a:t>в стихотворении «Что это было?» </a:t>
            </a:r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о санках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о сноуборде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о лыжах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о самокате</a:t>
            </a:r>
          </a:p>
          <a:p>
            <a:endParaRPr lang="ru-RU" sz="40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4076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,5 Answers,C,30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404664"/>
            <a:ext cx="792088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4000" b="1" dirty="0" smtClean="0"/>
              <a:t>Найди </a:t>
            </a:r>
            <a:r>
              <a:rPr lang="ru-RU" sz="4000" b="1" dirty="0"/>
              <a:t>лишнее</a:t>
            </a:r>
            <a:r>
              <a:rPr lang="ru-RU" sz="4000" b="1" dirty="0" smtClean="0"/>
              <a:t>.</a:t>
            </a:r>
            <a:endParaRPr lang="en-US" sz="4000" b="1" dirty="0" smtClean="0"/>
          </a:p>
          <a:p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«</a:t>
            </a:r>
            <a:r>
              <a:rPr lang="ru-RU" sz="4800" dirty="0" err="1" smtClean="0"/>
              <a:t>Мурзилка</a:t>
            </a:r>
            <a:r>
              <a:rPr lang="ru-RU" sz="4800" dirty="0" smtClean="0"/>
              <a:t>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«Непоседы»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«Чиж»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«Колобок и Два жирафа»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«</a:t>
            </a:r>
            <a:r>
              <a:rPr lang="ru-RU" sz="4800" dirty="0"/>
              <a:t>Саша и Маша</a:t>
            </a:r>
            <a:r>
              <a:rPr lang="ru-RU" sz="4800" dirty="0" smtClean="0"/>
              <a:t>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70396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19,5 Answers,A,420,3,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7504" y="66684"/>
            <a:ext cx="903649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19</a:t>
            </a:r>
            <a:r>
              <a:rPr lang="ru-RU" sz="4000" b="1" dirty="0" smtClean="0"/>
              <a:t>. Как </a:t>
            </a:r>
            <a:r>
              <a:rPr lang="ru-RU" sz="4000" b="1" dirty="0"/>
              <a:t>назвал в своём стихотворении  владельцев пятаков поэт  </a:t>
            </a:r>
            <a:r>
              <a:rPr lang="ru-RU" sz="4000" b="1" dirty="0" smtClean="0"/>
              <a:t>                                         Ю. Владимиров</a:t>
            </a:r>
            <a:r>
              <a:rPr lang="ru-RU" sz="4000" b="1" dirty="0"/>
              <a:t>? </a:t>
            </a:r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 smtClean="0"/>
              <a:t>чудаками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дураками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малышами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игроками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</a:t>
            </a:r>
            <a:r>
              <a:rPr lang="ru-RU" sz="4800" dirty="0" smtClean="0"/>
              <a:t> крикунами</a:t>
            </a:r>
            <a:endParaRPr lang="ru-RU" sz="48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379478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0,4 Answers,D,360,3,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784976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20. Что </a:t>
            </a:r>
            <a:r>
              <a:rPr lang="ru-RU" sz="4000" b="1" dirty="0"/>
              <a:t>такое пятак у Ю</a:t>
            </a:r>
            <a:r>
              <a:rPr lang="ru-RU" sz="4000" b="1" dirty="0" smtClean="0"/>
              <a:t>. Владимирова </a:t>
            </a:r>
            <a:r>
              <a:rPr lang="ru-RU" sz="4000" b="1" dirty="0"/>
              <a:t>в стихотворении? </a:t>
            </a:r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/>
              <a:t>5 пальцев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нос поросёнка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/>
              <a:t>синяк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/>
              <a:t>5 </a:t>
            </a:r>
            <a:r>
              <a:rPr lang="ru-RU" sz="4800" dirty="0" smtClean="0"/>
              <a:t>рублей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72212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1,3 Answers,B,300,0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21</a:t>
            </a:r>
            <a:r>
              <a:rPr lang="ru-RU" sz="4000" b="1" dirty="0" smtClean="0"/>
              <a:t>. Какая </a:t>
            </a:r>
            <a:r>
              <a:rPr lang="ru-RU" sz="4000" b="1" dirty="0"/>
              <a:t>беда произошла с чудаками</a:t>
            </a:r>
            <a:r>
              <a:rPr lang="ru-RU" sz="4000" b="1" dirty="0" smtClean="0"/>
              <a:t>?</a:t>
            </a:r>
            <a:endParaRPr lang="en-US" sz="4000" b="1" dirty="0" smtClean="0"/>
          </a:p>
          <a:p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/>
              <a:t>потеряли пятаки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перепутали пятаки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</a:t>
            </a:r>
            <a:r>
              <a:rPr lang="ru-RU" sz="4800" dirty="0" smtClean="0"/>
              <a:t> </a:t>
            </a:r>
            <a:r>
              <a:rPr lang="ru-RU" sz="4800" dirty="0"/>
              <a:t>истратили </a:t>
            </a:r>
            <a:r>
              <a:rPr lang="ru-RU" sz="4800" dirty="0" smtClean="0"/>
              <a:t>пятаки 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6725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2,5 Answers,B,300,0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69420"/>
            <a:ext cx="8856984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22. Кого </a:t>
            </a:r>
            <a:r>
              <a:rPr lang="ru-RU" sz="4000" b="1" dirty="0"/>
              <a:t>поэт А</a:t>
            </a:r>
            <a:r>
              <a:rPr lang="ru-RU" sz="4000" b="1" dirty="0" smtClean="0"/>
              <a:t>. Введенский </a:t>
            </a:r>
            <a:r>
              <a:rPr lang="ru-RU" sz="4000" b="1" dirty="0"/>
              <a:t>назвал </a:t>
            </a:r>
            <a:r>
              <a:rPr lang="ru-RU" sz="4000" b="1" dirty="0" smtClean="0"/>
              <a:t>учёным</a:t>
            </a:r>
            <a:r>
              <a:rPr lang="en-US" sz="4000" b="1" dirty="0" smtClean="0"/>
              <a:t> </a:t>
            </a:r>
            <a:r>
              <a:rPr lang="ru-RU" sz="4000" b="1" dirty="0" smtClean="0"/>
              <a:t> в своём стихотворении? </a:t>
            </a:r>
          </a:p>
          <a:p>
            <a:pPr>
              <a:lnSpc>
                <a:spcPct val="150000"/>
              </a:lnSpc>
            </a:pPr>
            <a:r>
              <a:rPr lang="en-US" sz="4000" dirty="0" smtClean="0"/>
              <a:t>A) </a:t>
            </a:r>
            <a:r>
              <a:rPr lang="ru-RU" sz="4000" dirty="0"/>
              <a:t>Митю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800" dirty="0" smtClean="0"/>
              <a:t>B) </a:t>
            </a:r>
            <a:r>
              <a:rPr lang="ru-RU" sz="4800" dirty="0"/>
              <a:t>Петю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/>
              <a:t>Лёню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/>
              <a:t>Витю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 Колю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3105854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3,3 Answers,A,420,-1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56895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23</a:t>
            </a:r>
            <a:r>
              <a:rPr lang="ru-RU" sz="4000" b="1" dirty="0" smtClean="0"/>
              <a:t>. Почему </a:t>
            </a:r>
            <a:r>
              <a:rPr lang="ru-RU" sz="4000" b="1" dirty="0"/>
              <a:t>А</a:t>
            </a:r>
            <a:r>
              <a:rPr lang="ru-RU" sz="4000" b="1" dirty="0" smtClean="0"/>
              <a:t>. Введенский  в своём стихотворении назвал </a:t>
            </a:r>
            <a:r>
              <a:rPr lang="ru-RU" sz="4000" b="1" dirty="0"/>
              <a:t>Петю учёным? </a:t>
            </a:r>
            <a:endParaRPr lang="ru-RU" sz="4000" b="1" dirty="0" smtClean="0"/>
          </a:p>
          <a:p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/>
              <a:t>потому </a:t>
            </a:r>
            <a:r>
              <a:rPr lang="ru-RU" sz="4800" dirty="0" smtClean="0"/>
              <a:t>что он  </a:t>
            </a:r>
            <a:r>
              <a:rPr lang="ru-RU" sz="4800" dirty="0"/>
              <a:t>отвечает на все </a:t>
            </a:r>
            <a:r>
              <a:rPr lang="ru-RU" sz="4800" dirty="0" smtClean="0"/>
              <a:t>вопросы;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потому что </a:t>
            </a:r>
            <a:r>
              <a:rPr lang="ru-RU" sz="4800" dirty="0" smtClean="0"/>
              <a:t> он много  знает;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</a:t>
            </a:r>
            <a:r>
              <a:rPr lang="ru-RU" sz="4800" dirty="0" smtClean="0"/>
              <a:t> </a:t>
            </a:r>
            <a:r>
              <a:rPr lang="ru-RU" sz="4800" dirty="0"/>
              <a:t>потому </a:t>
            </a:r>
            <a:r>
              <a:rPr lang="ru-RU" sz="4800" dirty="0" smtClean="0"/>
              <a:t>что он учится отлично;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985863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4,2 Answers,B,60,-1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188640"/>
            <a:ext cx="8496944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ru-RU" sz="4000" b="1" dirty="0" smtClean="0"/>
              <a:t>24. Действительно </a:t>
            </a:r>
            <a:r>
              <a:rPr lang="ru-RU" sz="4000" b="1" dirty="0"/>
              <a:t>ли  Петя учёный? </a:t>
            </a:r>
            <a:endParaRPr lang="ru-RU" sz="4000" b="1" dirty="0" smtClean="0"/>
          </a:p>
          <a:p>
            <a:pPr>
              <a:lnSpc>
                <a:spcPct val="20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ДА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НЕТ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45933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5,4 Answers,D,420,-1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16632"/>
            <a:ext cx="9144000" cy="60324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25. Чем </a:t>
            </a:r>
            <a:r>
              <a:rPr lang="ru-RU" sz="4000" b="1" dirty="0"/>
              <a:t>удивительна лошадка в другом стихотворении </a:t>
            </a:r>
            <a:r>
              <a:rPr lang="ru-RU" sz="4000" b="1" dirty="0" smtClean="0"/>
              <a:t>А. Введенского</a:t>
            </a:r>
            <a:r>
              <a:rPr lang="ru-RU" sz="4000" b="1" dirty="0"/>
              <a:t>? </a:t>
            </a:r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/>
              <a:t>быстро бегала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высоко прыгала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/>
              <a:t>умела танцевать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умела читать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110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6,4 Answers,D,360,-1,4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964488" cy="66787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26</a:t>
            </a:r>
            <a:r>
              <a:rPr lang="ru-RU" sz="4000" b="1" dirty="0" smtClean="0"/>
              <a:t>. Кого </a:t>
            </a:r>
            <a:r>
              <a:rPr lang="ru-RU" sz="4000" b="1" dirty="0"/>
              <a:t>везла </a:t>
            </a:r>
            <a:r>
              <a:rPr lang="ru-RU" sz="4000" b="1" dirty="0" smtClean="0"/>
              <a:t>лошадка у                                       А. Введенского? </a:t>
            </a:r>
            <a:endParaRPr lang="en-US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маму </a:t>
            </a:r>
            <a:r>
              <a:rPr lang="ru-RU" sz="4800" dirty="0"/>
              <a:t>с детьми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брата с сестрой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/>
              <a:t>трёх детишек</a:t>
            </a:r>
            <a:endParaRPr lang="en-US" sz="4800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D) </a:t>
            </a:r>
            <a:r>
              <a:rPr lang="ru-RU" sz="4800" dirty="0" smtClean="0"/>
              <a:t>двух </a:t>
            </a:r>
            <a:r>
              <a:rPr lang="ru-RU" sz="4800" dirty="0"/>
              <a:t>старушек</a:t>
            </a:r>
            <a:r>
              <a:rPr lang="en-US" sz="4000" dirty="0"/>
              <a:t/>
            </a:r>
            <a:br>
              <a:rPr lang="en-US" sz="4000" dirty="0"/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909665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7,3 Answers,A,300,0,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568952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27</a:t>
            </a:r>
            <a:r>
              <a:rPr lang="ru-RU" sz="4000" b="1" dirty="0" smtClean="0"/>
              <a:t>. Что  </a:t>
            </a:r>
            <a:r>
              <a:rPr lang="ru-RU" sz="4000" b="1" dirty="0"/>
              <a:t>подарили старушки лошадке</a:t>
            </a:r>
            <a:r>
              <a:rPr lang="ru-RU" sz="4000" b="1" dirty="0" smtClean="0"/>
              <a:t>?</a:t>
            </a:r>
            <a:endParaRPr lang="en-US" sz="4000" b="1" dirty="0" smtClean="0"/>
          </a:p>
          <a:p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/>
              <a:t>тетрадку и букварь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шоколадку и булочку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подкову </a:t>
            </a:r>
            <a:r>
              <a:rPr lang="ru-RU" sz="4800" dirty="0"/>
              <a:t>и </a:t>
            </a:r>
            <a:r>
              <a:rPr lang="ru-RU" sz="4800" dirty="0" smtClean="0"/>
              <a:t>цепочку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91146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8,5 Answers,E,360,0,5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820472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28</a:t>
            </a:r>
            <a:r>
              <a:rPr lang="ru-RU" sz="4000" b="1" dirty="0" smtClean="0"/>
              <a:t>. Чем </a:t>
            </a:r>
            <a:r>
              <a:rPr lang="ru-RU" sz="4000" b="1" dirty="0"/>
              <a:t>удивителен был старичок в стихотворении </a:t>
            </a:r>
            <a:r>
              <a:rPr lang="ru-RU" sz="4000" b="1" dirty="0" err="1"/>
              <a:t>Д.Хармса</a:t>
            </a:r>
            <a:r>
              <a:rPr lang="ru-RU" sz="4000" b="1" dirty="0"/>
              <a:t>? </a:t>
            </a:r>
            <a:endParaRPr lang="en-US" sz="4000" b="1" dirty="0" smtClean="0"/>
          </a:p>
          <a:p>
            <a:endParaRPr lang="ru-RU" sz="4000" b="1" dirty="0" smtClean="0"/>
          </a:p>
          <a:p>
            <a:r>
              <a:rPr lang="en-US" sz="4800" dirty="0" smtClean="0"/>
              <a:t>A) </a:t>
            </a:r>
            <a:r>
              <a:rPr lang="ru-RU" sz="4800" dirty="0"/>
              <a:t>много знал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/>
              <a:t>интересно рассказывал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/>
              <a:t>красиво рисовал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/>
              <a:t>любил детей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</a:t>
            </a:r>
            <a:r>
              <a:rPr lang="ru-RU" sz="4800" dirty="0" smtClean="0"/>
              <a:t>всегда смеялся</a:t>
            </a:r>
            <a:endParaRPr lang="ru-RU" sz="4800" dirty="0"/>
          </a:p>
          <a:p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2437118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2,5 Answers,A,36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260648"/>
            <a:ext cx="871296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2</a:t>
            </a:r>
            <a:r>
              <a:rPr lang="ru-RU" sz="4000" b="1" dirty="0" smtClean="0"/>
              <a:t>. Найди </a:t>
            </a:r>
            <a:r>
              <a:rPr lang="ru-RU" sz="4000" b="1" dirty="0"/>
              <a:t>лишнее</a:t>
            </a:r>
            <a:r>
              <a:rPr lang="ru-RU" sz="4000" b="1" dirty="0" smtClean="0"/>
              <a:t>.</a:t>
            </a:r>
            <a:endParaRPr lang="en-US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«Московский комсомолец»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«Весёлые картинки»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«Чиж»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«Занимательный клуб»</a:t>
            </a:r>
          </a:p>
          <a:p>
            <a:pPr>
              <a:lnSpc>
                <a:spcPct val="150000"/>
              </a:lnSpc>
            </a:pPr>
            <a:r>
              <a:rPr lang="en-US" sz="4800" dirty="0" smtClean="0"/>
              <a:t>E) </a:t>
            </a:r>
            <a:r>
              <a:rPr lang="ru-RU" sz="4800" dirty="0" smtClean="0"/>
              <a:t>«</a:t>
            </a:r>
            <a:r>
              <a:rPr lang="ru-RU" sz="4800" dirty="0"/>
              <a:t>Ёж</a:t>
            </a:r>
            <a:r>
              <a:rPr lang="ru-RU" sz="4800" dirty="0" smtClean="0"/>
              <a:t>»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957697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1196752"/>
            <a:ext cx="756084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 smtClean="0"/>
              <a:t>СПАСИБО </a:t>
            </a:r>
          </a:p>
          <a:p>
            <a:pPr algn="ctr"/>
            <a:r>
              <a:rPr lang="ru-RU" sz="8000" b="1" dirty="0" smtClean="0"/>
              <a:t>ЗА </a:t>
            </a:r>
          </a:p>
          <a:p>
            <a:pPr algn="ctr"/>
            <a:r>
              <a:rPr lang="ru-RU" sz="8000" b="1" dirty="0" smtClean="0"/>
              <a:t>РАБОТУ!</a:t>
            </a:r>
            <a:endParaRPr lang="ru-RU" sz="8000" b="1" dirty="0"/>
          </a:p>
        </p:txBody>
      </p:sp>
    </p:spTree>
    <p:extLst>
      <p:ext uri="{BB962C8B-B14F-4D97-AF65-F5344CB8AC3E}">
        <p14:creationId xmlns:p14="http://schemas.microsoft.com/office/powerpoint/2010/main" val="14488559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3,3 Answers,C,42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188640"/>
            <a:ext cx="8568952" cy="67710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3</a:t>
            </a:r>
            <a:r>
              <a:rPr lang="ru-RU" sz="4000" b="1" dirty="0" smtClean="0"/>
              <a:t>. Какие </a:t>
            </a:r>
            <a:r>
              <a:rPr lang="ru-RU" sz="4000" b="1" dirty="0"/>
              <a:t>люди печатают свои произведения в детских журналах</a:t>
            </a:r>
            <a:r>
              <a:rPr lang="ru-RU" sz="4000" b="1" dirty="0" smtClean="0"/>
              <a:t>?</a:t>
            </a:r>
          </a:p>
          <a:p>
            <a:r>
              <a:rPr lang="en-US" sz="4800" dirty="0" smtClean="0"/>
              <a:t>A) </a:t>
            </a:r>
            <a:r>
              <a:rPr lang="ru-RU" sz="4800" dirty="0" smtClean="0"/>
              <a:t>умные, симпатичные, озадаченные, грустные</a:t>
            </a:r>
            <a:r>
              <a:rPr lang="ru-RU" sz="4800" dirty="0"/>
              <a:t>;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талантливые учёные, серьёзные, точные;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талантливые выдумщики, весёлые , добрые; </a:t>
            </a:r>
            <a:r>
              <a:rPr lang="en-US" sz="4800" dirty="0" smtClean="0"/>
              <a:t/>
            </a:r>
            <a:br>
              <a:rPr lang="en-US" sz="4800" dirty="0" smtClean="0"/>
            </a:b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17372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4,3 Answers,B,48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39653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4. Какие </a:t>
            </a:r>
            <a:r>
              <a:rPr lang="ru-RU" sz="4000" b="1" dirty="0"/>
              <a:t>поэты часто печатали свои произведения в журналах «Чиж» и «Ёж»? </a:t>
            </a:r>
            <a:endParaRPr lang="ru-RU" sz="4000" b="1" dirty="0" smtClean="0"/>
          </a:p>
          <a:p>
            <a:r>
              <a:rPr lang="en-US" sz="4400" dirty="0" smtClean="0"/>
              <a:t>A) </a:t>
            </a:r>
            <a:r>
              <a:rPr lang="ru-RU" sz="4400" dirty="0" err="1" smtClean="0"/>
              <a:t>А.Пушкин</a:t>
            </a:r>
            <a:r>
              <a:rPr lang="ru-RU" sz="4400" dirty="0" smtClean="0"/>
              <a:t>, </a:t>
            </a:r>
            <a:r>
              <a:rPr lang="ru-RU" sz="4400" dirty="0" err="1" smtClean="0"/>
              <a:t>С.Есенин</a:t>
            </a:r>
            <a:r>
              <a:rPr lang="ru-RU" sz="4400" dirty="0" smtClean="0"/>
              <a:t>, </a:t>
            </a:r>
            <a:r>
              <a:rPr lang="ru-RU" sz="4400" dirty="0" err="1" smtClean="0"/>
              <a:t>И.Бунин</a:t>
            </a:r>
            <a:r>
              <a:rPr lang="ru-RU" sz="4400" dirty="0" smtClean="0"/>
              <a:t>, </a:t>
            </a:r>
            <a:r>
              <a:rPr lang="ru-RU" sz="4400" dirty="0" err="1" smtClean="0"/>
              <a:t>А.Фет</a:t>
            </a:r>
            <a:r>
              <a:rPr lang="ru-RU" sz="4400" dirty="0" smtClean="0"/>
              <a:t>, </a:t>
            </a:r>
            <a:r>
              <a:rPr lang="ru-RU" sz="4400" dirty="0" err="1" smtClean="0"/>
              <a:t>А.Плещеев</a:t>
            </a:r>
            <a:r>
              <a:rPr lang="ru-RU" sz="4400" dirty="0" smtClean="0"/>
              <a:t>;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B) </a:t>
            </a:r>
            <a:r>
              <a:rPr lang="ru-RU" sz="4400" dirty="0" err="1" smtClean="0"/>
              <a:t>Д.Хармс</a:t>
            </a:r>
            <a:r>
              <a:rPr lang="ru-RU" sz="4400" dirty="0" smtClean="0"/>
              <a:t>, </a:t>
            </a:r>
            <a:r>
              <a:rPr lang="ru-RU" sz="4400" dirty="0" err="1" smtClean="0"/>
              <a:t>Ю.Владимиров</a:t>
            </a:r>
            <a:r>
              <a:rPr lang="ru-RU" sz="4400" dirty="0" smtClean="0"/>
              <a:t>, </a:t>
            </a:r>
            <a:r>
              <a:rPr lang="ru-RU" sz="4400" dirty="0" err="1" smtClean="0"/>
              <a:t>А.Введенский</a:t>
            </a:r>
            <a:r>
              <a:rPr lang="ru-RU" sz="4400" dirty="0" smtClean="0"/>
              <a:t>, </a:t>
            </a:r>
            <a:r>
              <a:rPr lang="ru-RU" sz="4400" dirty="0" err="1" smtClean="0"/>
              <a:t>С.Маршак</a:t>
            </a:r>
            <a:r>
              <a:rPr lang="ru-RU" sz="4400" dirty="0" smtClean="0"/>
              <a:t>, </a:t>
            </a:r>
            <a:r>
              <a:rPr lang="ru-RU" sz="4400" dirty="0" err="1" smtClean="0"/>
              <a:t>С.Михалков</a:t>
            </a:r>
            <a:r>
              <a:rPr lang="ru-RU" sz="4400" dirty="0" smtClean="0"/>
              <a:t>; </a:t>
            </a:r>
            <a:r>
              <a:rPr lang="en-US" sz="4400" dirty="0" smtClean="0"/>
              <a:t/>
            </a:r>
            <a:br>
              <a:rPr lang="en-US" sz="4400" dirty="0" smtClean="0"/>
            </a:br>
            <a:r>
              <a:rPr lang="en-US" sz="4400" dirty="0" smtClean="0"/>
              <a:t>C) </a:t>
            </a:r>
            <a:r>
              <a:rPr lang="ru-RU" sz="4400" dirty="0" err="1" smtClean="0"/>
              <a:t>А.Толстой</a:t>
            </a:r>
            <a:r>
              <a:rPr lang="ru-RU" sz="4400" dirty="0"/>
              <a:t>, </a:t>
            </a:r>
            <a:r>
              <a:rPr lang="ru-RU" sz="4400" dirty="0" err="1"/>
              <a:t>М.Пришвин</a:t>
            </a:r>
            <a:r>
              <a:rPr lang="ru-RU" sz="4400" dirty="0"/>
              <a:t>, </a:t>
            </a:r>
            <a:r>
              <a:rPr lang="ru-RU" sz="4400" dirty="0" err="1"/>
              <a:t>К.Бальмонт</a:t>
            </a:r>
            <a:r>
              <a:rPr lang="ru-RU" sz="4400" dirty="0"/>
              <a:t>, </a:t>
            </a:r>
            <a:r>
              <a:rPr lang="ru-RU" sz="4400" dirty="0" err="1"/>
              <a:t>Ф.Тютчев</a:t>
            </a:r>
            <a:r>
              <a:rPr lang="ru-RU" sz="4400" dirty="0"/>
              <a:t>, </a:t>
            </a:r>
            <a:r>
              <a:rPr lang="ru-RU" sz="4800" dirty="0" err="1" smtClean="0"/>
              <a:t>М.Лермонтов</a:t>
            </a:r>
            <a:r>
              <a:rPr lang="ru-RU" sz="4800" dirty="0" smtClean="0"/>
              <a:t>;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530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5,4 Answers,D,18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352928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b="1" dirty="0" smtClean="0"/>
              <a:t>5. Встали </a:t>
            </a:r>
            <a:r>
              <a:rPr lang="ru-RU" sz="4000" b="1" dirty="0"/>
              <a:t>дети у стола, начинается </a:t>
            </a:r>
            <a:r>
              <a:rPr lang="ru-RU" sz="4000" b="1" dirty="0" smtClean="0"/>
              <a:t>…</a:t>
            </a:r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пора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урок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завтрак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игра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1036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6,3 Answers,A,300,0,0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64096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6</a:t>
            </a:r>
            <a:r>
              <a:rPr lang="ru-RU" sz="4000" b="1" dirty="0" smtClean="0"/>
              <a:t>. Какие </a:t>
            </a:r>
            <a:r>
              <a:rPr lang="ru-RU" sz="4000" b="1" dirty="0"/>
              <a:t>мальчишки стали героями стихотворения Д</a:t>
            </a:r>
            <a:r>
              <a:rPr lang="ru-RU" sz="4000" b="1" dirty="0" smtClean="0"/>
              <a:t>. Хармса </a:t>
            </a:r>
            <a:r>
              <a:rPr lang="ru-RU" sz="4000" b="1" dirty="0"/>
              <a:t>«Игра</a:t>
            </a:r>
            <a:r>
              <a:rPr lang="ru-RU" sz="4000" b="1" dirty="0" smtClean="0"/>
              <a:t>»?</a:t>
            </a:r>
            <a:endParaRPr lang="en-US" sz="4000" b="1" dirty="0" smtClean="0"/>
          </a:p>
          <a:p>
            <a:r>
              <a:rPr lang="ru-RU" sz="40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Петька, Васька, Мишка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Ванька, Серёжка, Витька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</a:t>
            </a:r>
            <a:r>
              <a:rPr lang="ru-RU" sz="4800" dirty="0" smtClean="0"/>
              <a:t> </a:t>
            </a:r>
            <a:r>
              <a:rPr lang="ru-RU" sz="4800" dirty="0"/>
              <a:t>Димка, Пашка, </a:t>
            </a:r>
            <a:r>
              <a:rPr lang="ru-RU" sz="4800" dirty="0" smtClean="0"/>
              <a:t>Колька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val="1012966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7,5 Answers,B,300,0,6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88640"/>
            <a:ext cx="8568952" cy="71404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7</a:t>
            </a:r>
            <a:r>
              <a:rPr lang="ru-RU" sz="4000" b="1" dirty="0" smtClean="0"/>
              <a:t>. Во </a:t>
            </a:r>
            <a:r>
              <a:rPr lang="ru-RU" sz="4000" b="1" dirty="0"/>
              <a:t>что превращался в игре Петька? </a:t>
            </a:r>
            <a:endParaRPr lang="ru-RU" sz="4000" b="1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в самолёт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в автомобиль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в пароход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 </a:t>
            </a:r>
            <a:r>
              <a:rPr lang="ru-RU" sz="4800" dirty="0"/>
              <a:t>в </a:t>
            </a:r>
            <a:r>
              <a:rPr lang="ru-RU" sz="4800" dirty="0" smtClean="0"/>
              <a:t>паровоз</a:t>
            </a:r>
            <a:endParaRPr lang="en-US" sz="4800" dirty="0" smtClean="0"/>
          </a:p>
          <a:p>
            <a:pPr>
              <a:lnSpc>
                <a:spcPct val="150000"/>
              </a:lnSpc>
            </a:pPr>
            <a:r>
              <a:rPr lang="en-US" sz="4800" dirty="0" smtClean="0"/>
              <a:t>E) </a:t>
            </a:r>
            <a:r>
              <a:rPr lang="ru-RU" sz="4800" dirty="0" smtClean="0"/>
              <a:t>в ракету</a:t>
            </a:r>
            <a:endParaRPr lang="en-US" sz="4800" dirty="0" smtClean="0"/>
          </a:p>
          <a:p>
            <a:endParaRPr lang="ru-RU" sz="4000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0899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 name="MagiClass,8,5 Answers,C,300,0,2,0,Yes,0,E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820472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dirty="0" smtClean="0"/>
              <a:t>8</a:t>
            </a:r>
            <a:r>
              <a:rPr lang="ru-RU" sz="4000" b="1" dirty="0" smtClean="0"/>
              <a:t>. Во </a:t>
            </a:r>
            <a:r>
              <a:rPr lang="ru-RU" sz="4000" b="1" dirty="0"/>
              <a:t>что превращался в игре Васька</a:t>
            </a:r>
            <a:r>
              <a:rPr lang="ru-RU" sz="4000" b="1" dirty="0" smtClean="0"/>
              <a:t>?</a:t>
            </a:r>
          </a:p>
          <a:p>
            <a:pPr>
              <a:lnSpc>
                <a:spcPct val="150000"/>
              </a:lnSpc>
            </a:pPr>
            <a:r>
              <a:rPr lang="en-US" sz="4800" dirty="0" smtClean="0"/>
              <a:t>A) </a:t>
            </a:r>
            <a:r>
              <a:rPr lang="ru-RU" sz="4800" dirty="0" smtClean="0"/>
              <a:t>в паровоз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B) </a:t>
            </a:r>
            <a:r>
              <a:rPr lang="ru-RU" sz="4800" dirty="0" smtClean="0"/>
              <a:t>в ракету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C) </a:t>
            </a:r>
            <a:r>
              <a:rPr lang="ru-RU" sz="4800" dirty="0" smtClean="0"/>
              <a:t>в пароход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D) </a:t>
            </a:r>
            <a:r>
              <a:rPr lang="ru-RU" sz="4800" dirty="0" smtClean="0"/>
              <a:t>в автомобиль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E)  </a:t>
            </a:r>
            <a:r>
              <a:rPr lang="ru-RU" sz="4800" dirty="0" smtClean="0"/>
              <a:t>в самолёт </a:t>
            </a:r>
            <a:endParaRPr lang="ru-RU" sz="48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78977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568C11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483</Words>
  <Application>Microsoft Office PowerPoint</Application>
  <PresentationFormat>Экран (4:3)</PresentationFormat>
  <Paragraphs>72</Paragraphs>
  <Slides>30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30</vt:i4>
      </vt:variant>
    </vt:vector>
  </HeadingPairs>
  <TitlesOfParts>
    <vt:vector size="31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Парта 1-1</dc:creator>
  <cp:lastModifiedBy>Парта 5-1</cp:lastModifiedBy>
  <cp:revision>40</cp:revision>
  <dcterms:created xsi:type="dcterms:W3CDTF">2025-01-19T13:29:23Z</dcterms:created>
  <dcterms:modified xsi:type="dcterms:W3CDTF">2025-02-24T11:07:40Z</dcterms:modified>
</cp:coreProperties>
</file>