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3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7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2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5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30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92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398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51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72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69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35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2D97-C0D2-4980-A7BE-65321A0ECB5D}" type="datetimeFigureOut">
              <a:rPr lang="ru-RU" smtClean="0"/>
              <a:t>24.02.2025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9955E-64C9-4CF7-B486-7AF459152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64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Из детских журналов ,Display Only,A,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340768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/>
              <a:t>Из детских журналов</a:t>
            </a:r>
            <a:endParaRPr lang="ru-RU" sz="8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979712" y="566124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Автор</a:t>
            </a:r>
            <a:r>
              <a:rPr lang="ru-RU" b="1" smtClean="0"/>
              <a:t>:  Кижаева</a:t>
            </a:r>
            <a:r>
              <a:rPr lang="ru-RU" b="1" dirty="0" smtClean="0"/>
              <a:t> Лариса Владимировна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718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9,5 Answers,C,30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85698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9</a:t>
            </a:r>
            <a:r>
              <a:rPr lang="ru-RU" sz="4000" b="1" dirty="0" smtClean="0"/>
              <a:t>. Во </a:t>
            </a:r>
            <a:r>
              <a:rPr lang="ru-RU" sz="4000" b="1" dirty="0"/>
              <a:t>что превращался в игре Мишка?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в пароход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в ракету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в самолёт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в автомобиль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</a:t>
            </a:r>
            <a:r>
              <a:rPr lang="ru-RU" sz="4800" dirty="0" smtClean="0"/>
              <a:t>  </a:t>
            </a:r>
            <a:r>
              <a:rPr lang="ru-RU" sz="4800" dirty="0"/>
              <a:t>в</a:t>
            </a:r>
            <a:r>
              <a:rPr lang="ru-RU" sz="4800" dirty="0" smtClean="0"/>
              <a:t> паровоз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1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0,5 Answers,A,32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885698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10. Как </a:t>
            </a:r>
            <a:r>
              <a:rPr lang="ru-RU" sz="4000" b="1" dirty="0"/>
              <a:t>кричал  Петька во время игры</a:t>
            </a:r>
            <a:r>
              <a:rPr lang="ru-RU" sz="4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«Га-</a:t>
            </a:r>
            <a:r>
              <a:rPr lang="ru-RU" sz="4800" dirty="0" err="1" smtClean="0"/>
              <a:t>ра</a:t>
            </a:r>
            <a:r>
              <a:rPr lang="ru-RU" sz="4800" dirty="0" smtClean="0"/>
              <a:t>-</a:t>
            </a:r>
            <a:r>
              <a:rPr lang="ru-RU" sz="4800" dirty="0" err="1" smtClean="0"/>
              <a:t>рар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«</a:t>
            </a:r>
            <a:r>
              <a:rPr lang="ru-RU" sz="4800" dirty="0" err="1" smtClean="0"/>
              <a:t>Ду-ду-ду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«</a:t>
            </a:r>
            <a:r>
              <a:rPr lang="ru-RU" sz="4800" dirty="0" err="1" smtClean="0"/>
              <a:t>Жу-жу-жу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«Му-му-</a:t>
            </a:r>
            <a:r>
              <a:rPr lang="ru-RU" sz="4800" dirty="0" err="1" smtClean="0"/>
              <a:t>му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«</a:t>
            </a:r>
            <a:r>
              <a:rPr lang="ru-RU" sz="4800" dirty="0" err="1"/>
              <a:t>Вау-вау-ва</a:t>
            </a:r>
            <a:r>
              <a:rPr lang="ru-RU" sz="4800" dirty="0" smtClean="0"/>
              <a:t>!»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88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1,5 Answers,C,32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5121"/>
            <a:ext cx="896448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11. Как </a:t>
            </a:r>
            <a:r>
              <a:rPr lang="ru-RU" sz="4000" b="1" dirty="0"/>
              <a:t>кричал  Васька во время игры?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«</a:t>
            </a:r>
            <a:r>
              <a:rPr lang="ru-RU" sz="4800" dirty="0" err="1" smtClean="0"/>
              <a:t>Жу-жу-жу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«Му-му-</a:t>
            </a:r>
            <a:r>
              <a:rPr lang="ru-RU" sz="4800" dirty="0" err="1" smtClean="0"/>
              <a:t>му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«</a:t>
            </a:r>
            <a:r>
              <a:rPr lang="ru-RU" sz="4800" dirty="0" err="1" smtClean="0"/>
              <a:t>Ду-ду-ду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«</a:t>
            </a:r>
            <a:r>
              <a:rPr lang="ru-RU" sz="4800" dirty="0" err="1" smtClean="0"/>
              <a:t>Вау-вау-ва</a:t>
            </a:r>
            <a:r>
              <a:rPr lang="ru-RU" sz="4800" dirty="0" smtClean="0"/>
              <a:t>!»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E) </a:t>
            </a:r>
            <a:r>
              <a:rPr lang="ru-RU" sz="4800" dirty="0" smtClean="0"/>
              <a:t>«</a:t>
            </a:r>
            <a:r>
              <a:rPr lang="ru-RU" sz="4800" dirty="0"/>
              <a:t>Га-</a:t>
            </a:r>
            <a:r>
              <a:rPr lang="ru-RU" sz="4800" dirty="0" err="1"/>
              <a:t>ра</a:t>
            </a:r>
            <a:r>
              <a:rPr lang="ru-RU" sz="4800" dirty="0"/>
              <a:t>-</a:t>
            </a:r>
            <a:r>
              <a:rPr lang="ru-RU" sz="4800" dirty="0" err="1"/>
              <a:t>рар</a:t>
            </a:r>
            <a:r>
              <a:rPr lang="ru-RU" sz="4800" dirty="0" smtClean="0"/>
              <a:t>!»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8367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2,5 Answers,B,320,0,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0364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r>
              <a:rPr lang="ru-RU" sz="4000" b="1" dirty="0" smtClean="0"/>
              <a:t>. Как </a:t>
            </a:r>
            <a:r>
              <a:rPr lang="ru-RU" sz="4000" b="1" dirty="0"/>
              <a:t>кричал  Мишка во время игры?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«</a:t>
            </a:r>
            <a:r>
              <a:rPr lang="ru-RU" sz="4800" dirty="0" err="1" smtClean="0"/>
              <a:t>Вау-вау-ва</a:t>
            </a:r>
            <a:r>
              <a:rPr lang="ru-RU" sz="4800" dirty="0" smtClean="0"/>
              <a:t>!»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«</a:t>
            </a:r>
            <a:r>
              <a:rPr lang="ru-RU" sz="4800" dirty="0" err="1" smtClean="0"/>
              <a:t>Жу-жу-жу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«Му-му-</a:t>
            </a:r>
            <a:r>
              <a:rPr lang="ru-RU" sz="4800" dirty="0" err="1" smtClean="0"/>
              <a:t>му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«Га-</a:t>
            </a:r>
            <a:r>
              <a:rPr lang="ru-RU" sz="4800" dirty="0" err="1" smtClean="0"/>
              <a:t>ра</a:t>
            </a:r>
            <a:r>
              <a:rPr lang="ru-RU" sz="4800" dirty="0" smtClean="0"/>
              <a:t>-</a:t>
            </a:r>
            <a:r>
              <a:rPr lang="ru-RU" sz="4800" dirty="0" err="1" smtClean="0"/>
              <a:t>рар</a:t>
            </a:r>
            <a:r>
              <a:rPr lang="ru-RU" sz="4800" dirty="0" smtClean="0"/>
              <a:t>!»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«</a:t>
            </a:r>
            <a:r>
              <a:rPr lang="ru-RU" sz="4800" dirty="0" err="1"/>
              <a:t>Ду-ду-ду</a:t>
            </a:r>
            <a:r>
              <a:rPr lang="ru-RU" sz="4800" dirty="0" smtClean="0"/>
              <a:t>!»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54387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3,5 Answers,D,360,0,3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4261" y="0"/>
            <a:ext cx="91440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13</a:t>
            </a:r>
            <a:r>
              <a:rPr lang="ru-RU" sz="4000" b="1" dirty="0" smtClean="0"/>
              <a:t>. Кто </a:t>
            </a:r>
            <a:r>
              <a:rPr lang="ru-RU" sz="4000" b="1" dirty="0"/>
              <a:t>чуть не помешал игре </a:t>
            </a:r>
            <a:r>
              <a:rPr lang="ru-RU" sz="4000" b="1" dirty="0" smtClean="0"/>
              <a:t> мальчишек</a:t>
            </a:r>
            <a:r>
              <a:rPr lang="ru-RU" sz="4000" b="1" dirty="0"/>
              <a:t>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машина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дяденька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бабушка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корова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собака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94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4,5 Answers,B,420,0,3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2378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14</a:t>
            </a:r>
            <a:r>
              <a:rPr lang="ru-RU" sz="4000" b="1" dirty="0" smtClean="0"/>
              <a:t>. Какой </a:t>
            </a:r>
            <a:r>
              <a:rPr lang="ru-RU" sz="4000" b="1" dirty="0"/>
              <a:t>вопрос стал названием одного из шуточных стихотворений </a:t>
            </a:r>
            <a:r>
              <a:rPr lang="ru-RU" sz="4000" b="1" dirty="0" err="1"/>
              <a:t>Д.Хармса</a:t>
            </a:r>
            <a:r>
              <a:rPr lang="ru-RU" sz="4000" b="1" dirty="0"/>
              <a:t>? </a:t>
            </a:r>
            <a:r>
              <a:rPr lang="en-US" sz="4000" b="1" dirty="0" smtClean="0"/>
              <a:t>*</a:t>
            </a:r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А вы помните?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А вы знаете?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А вы учили?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А вы видели?</a:t>
            </a:r>
          </a:p>
          <a:p>
            <a:r>
              <a:rPr lang="en-US" sz="4800" dirty="0" smtClean="0"/>
              <a:t>E) </a:t>
            </a:r>
            <a:r>
              <a:rPr lang="ru-RU" sz="4800" dirty="0" smtClean="0"/>
              <a:t>А </a:t>
            </a:r>
            <a:r>
              <a:rPr lang="ru-RU" sz="4800" dirty="0"/>
              <a:t>вы делали? </a:t>
            </a:r>
          </a:p>
        </p:txBody>
      </p:sp>
    </p:spTree>
    <p:extLst>
      <p:ext uri="{BB962C8B-B14F-4D97-AF65-F5344CB8AC3E}">
        <p14:creationId xmlns:p14="http://schemas.microsoft.com/office/powerpoint/2010/main" val="9015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5,5 Answers,A,420,0,3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88924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15</a:t>
            </a:r>
            <a:r>
              <a:rPr lang="ru-RU" sz="4000" b="1" dirty="0" smtClean="0"/>
              <a:t>. С </a:t>
            </a:r>
            <a:r>
              <a:rPr lang="ru-RU" sz="4000" b="1" dirty="0"/>
              <a:t>какими птицами сравнивали </a:t>
            </a:r>
            <a:r>
              <a:rPr lang="ru-RU" sz="4000" b="1" dirty="0" smtClean="0"/>
              <a:t>             Д. Хармс </a:t>
            </a:r>
            <a:r>
              <a:rPr lang="ru-RU" sz="4000" b="1" dirty="0"/>
              <a:t>и С</a:t>
            </a:r>
            <a:r>
              <a:rPr lang="ru-RU" sz="4000" b="1" dirty="0" smtClean="0"/>
              <a:t>. Маршак </a:t>
            </a:r>
            <a:r>
              <a:rPr lang="ru-RU" sz="4000" b="1" dirty="0"/>
              <a:t>детдомовских ребят в одном из стихотворений? </a:t>
            </a:r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с чижами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с ласточками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с дроздами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с воробьями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со стрижами</a:t>
            </a:r>
            <a:endParaRPr lang="ru-RU" sz="48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7698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6,5 Answers,B,180,-3,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780" y="116632"/>
            <a:ext cx="89012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16</a:t>
            </a:r>
            <a:r>
              <a:rPr lang="ru-RU" sz="4000" b="1" dirty="0" smtClean="0"/>
              <a:t>. Сколько </a:t>
            </a:r>
            <a:r>
              <a:rPr lang="ru-RU" sz="4000" b="1" dirty="0"/>
              <a:t>чижей-детей было в стихотворении Д</a:t>
            </a:r>
            <a:r>
              <a:rPr lang="ru-RU" sz="4000" b="1" dirty="0" smtClean="0"/>
              <a:t>. Хармса </a:t>
            </a:r>
            <a:r>
              <a:rPr lang="ru-RU" sz="4000" b="1" dirty="0"/>
              <a:t>и </a:t>
            </a:r>
            <a:r>
              <a:rPr lang="ru-RU" sz="4000" b="1" dirty="0" smtClean="0"/>
              <a:t>                                С. Маршака</a:t>
            </a:r>
            <a:r>
              <a:rPr lang="ru-RU" sz="4000" b="1" dirty="0"/>
              <a:t>? </a:t>
            </a:r>
            <a:r>
              <a:rPr lang="en-US" sz="4000" b="1" dirty="0" smtClean="0"/>
              <a:t>*</a:t>
            </a:r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34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44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45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54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5</a:t>
            </a:r>
            <a:r>
              <a:rPr lang="en-US" sz="4800" dirty="0" smtClean="0"/>
              <a:t>5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55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7,4 Answers,D,420,-3,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66"/>
            <a:ext cx="896448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17</a:t>
            </a:r>
            <a:r>
              <a:rPr lang="ru-RU" sz="4000" b="1" dirty="0" smtClean="0"/>
              <a:t>. «Вдруг </a:t>
            </a:r>
            <a:r>
              <a:rPr lang="ru-RU" sz="4000" b="1" dirty="0"/>
              <a:t>по реке пронёсся кто-то на металлических крючках…» О каких крючках говорит Д</a:t>
            </a:r>
            <a:r>
              <a:rPr lang="ru-RU" sz="4000" b="1" dirty="0" smtClean="0"/>
              <a:t>. Хармс </a:t>
            </a:r>
            <a:r>
              <a:rPr lang="ru-RU" sz="4000" b="1" dirty="0"/>
              <a:t>в стихотворении «Что это было?» </a:t>
            </a:r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о гвоздях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о когтях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о роликах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о коньках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9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8,4 Answers,C,420,-3,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7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18. «К </a:t>
            </a:r>
            <a:r>
              <a:rPr lang="ru-RU" sz="4000" b="1" dirty="0"/>
              <a:t>ногам  приделал две дощечки, присел, подпрыгнул и исчез…» О каких дощечках говорит Д</a:t>
            </a:r>
            <a:r>
              <a:rPr lang="ru-RU" sz="4000" b="1" dirty="0" smtClean="0"/>
              <a:t>. Хармс </a:t>
            </a:r>
            <a:r>
              <a:rPr lang="ru-RU" sz="4000" b="1" dirty="0"/>
              <a:t>в стихотворении «Что это было?» </a:t>
            </a:r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о санках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о сноуборде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о лыжах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о самокате</a:t>
            </a:r>
          </a:p>
          <a:p>
            <a:endParaRPr lang="ru-RU" sz="40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407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,5 Answers,C,30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79208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ru-RU" sz="4000" b="1" dirty="0" smtClean="0"/>
              <a:t>Найди </a:t>
            </a:r>
            <a:r>
              <a:rPr lang="ru-RU" sz="4000" b="1" dirty="0"/>
              <a:t>лишнее</a:t>
            </a:r>
            <a:r>
              <a:rPr lang="ru-RU" sz="4000" b="1" dirty="0" smtClean="0"/>
              <a:t>.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«</a:t>
            </a:r>
            <a:r>
              <a:rPr lang="ru-RU" sz="4800" dirty="0" err="1" smtClean="0"/>
              <a:t>Мурзилка</a:t>
            </a:r>
            <a:r>
              <a:rPr lang="ru-RU" sz="4800" dirty="0" smtClean="0"/>
              <a:t>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«Непоседы»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«Чиж»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«Колобок и Два жирафа»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«</a:t>
            </a:r>
            <a:r>
              <a:rPr lang="ru-RU" sz="4800" dirty="0"/>
              <a:t>Саша и Маша</a:t>
            </a:r>
            <a:r>
              <a:rPr lang="ru-RU" sz="4800" dirty="0" smtClean="0"/>
              <a:t>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7039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19,5 Answers,A,420,3,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66684"/>
            <a:ext cx="90364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19</a:t>
            </a:r>
            <a:r>
              <a:rPr lang="ru-RU" sz="4000" b="1" dirty="0" smtClean="0"/>
              <a:t>. Как </a:t>
            </a:r>
            <a:r>
              <a:rPr lang="ru-RU" sz="4000" b="1" dirty="0"/>
              <a:t>назвал в своём стихотворении  владельцев пятаков поэт  </a:t>
            </a:r>
            <a:r>
              <a:rPr lang="ru-RU" sz="4000" b="1" dirty="0" smtClean="0"/>
              <a:t>                                         Ю. Владимиров</a:t>
            </a:r>
            <a:r>
              <a:rPr lang="ru-RU" sz="4000" b="1" dirty="0"/>
              <a:t>? </a:t>
            </a:r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 smtClean="0"/>
              <a:t>чудаками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дураками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малышами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игроками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</a:t>
            </a:r>
            <a:r>
              <a:rPr lang="ru-RU" sz="4800" dirty="0" smtClean="0"/>
              <a:t> крикунами</a:t>
            </a:r>
            <a:endParaRPr lang="ru-RU" sz="48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94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0,4 Answers,D,360,3,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78497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20. Что </a:t>
            </a:r>
            <a:r>
              <a:rPr lang="ru-RU" sz="4000" b="1" dirty="0"/>
              <a:t>такое пятак у Ю</a:t>
            </a:r>
            <a:r>
              <a:rPr lang="ru-RU" sz="4000" b="1" dirty="0" smtClean="0"/>
              <a:t>. Владимирова </a:t>
            </a:r>
            <a:r>
              <a:rPr lang="ru-RU" sz="4000" b="1" dirty="0"/>
              <a:t>в стихотворении?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5 пальцев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нос поросёнка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синяк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5 </a:t>
            </a:r>
            <a:r>
              <a:rPr lang="ru-RU" sz="4800" dirty="0" smtClean="0"/>
              <a:t>рублей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221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1,3 Answers,B,30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21</a:t>
            </a:r>
            <a:r>
              <a:rPr lang="ru-RU" sz="4000" b="1" dirty="0" smtClean="0"/>
              <a:t>. Какая </a:t>
            </a:r>
            <a:r>
              <a:rPr lang="ru-RU" sz="4000" b="1" dirty="0"/>
              <a:t>беда произошла с чудаками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потеряли пятаки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перепутали пятаки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</a:t>
            </a:r>
            <a:r>
              <a:rPr lang="ru-RU" sz="4800" dirty="0" smtClean="0"/>
              <a:t> </a:t>
            </a:r>
            <a:r>
              <a:rPr lang="ru-RU" sz="4800" dirty="0"/>
              <a:t>истратили </a:t>
            </a:r>
            <a:r>
              <a:rPr lang="ru-RU" sz="4800" dirty="0" smtClean="0"/>
              <a:t>пятаки 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72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2,5 Answers,B,300,0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9420"/>
            <a:ext cx="885698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22. Кого </a:t>
            </a:r>
            <a:r>
              <a:rPr lang="ru-RU" sz="4000" b="1" dirty="0"/>
              <a:t>поэт А</a:t>
            </a:r>
            <a:r>
              <a:rPr lang="ru-RU" sz="4000" b="1" dirty="0" smtClean="0"/>
              <a:t>. Введенский </a:t>
            </a:r>
            <a:r>
              <a:rPr lang="ru-RU" sz="4000" b="1" dirty="0"/>
              <a:t>назвал </a:t>
            </a:r>
            <a:r>
              <a:rPr lang="ru-RU" sz="4000" b="1" dirty="0" smtClean="0"/>
              <a:t>учёным</a:t>
            </a:r>
            <a:r>
              <a:rPr lang="en-US" sz="4000" b="1" dirty="0" smtClean="0"/>
              <a:t> </a:t>
            </a:r>
            <a:r>
              <a:rPr lang="ru-RU" sz="4000" b="1" dirty="0" smtClean="0"/>
              <a:t> в своём стихотворении? 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A) </a:t>
            </a:r>
            <a:r>
              <a:rPr lang="ru-RU" sz="4000" dirty="0"/>
              <a:t>Митю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800" dirty="0" smtClean="0"/>
              <a:t>B) </a:t>
            </a:r>
            <a:r>
              <a:rPr lang="ru-RU" sz="4800" dirty="0"/>
              <a:t>Петю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Лёню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Витю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 Колю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10585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3,3 Answers,A,420,-1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23</a:t>
            </a:r>
            <a:r>
              <a:rPr lang="ru-RU" sz="4000" b="1" dirty="0" smtClean="0"/>
              <a:t>. Почему </a:t>
            </a:r>
            <a:r>
              <a:rPr lang="ru-RU" sz="4000" b="1" dirty="0"/>
              <a:t>А</a:t>
            </a:r>
            <a:r>
              <a:rPr lang="ru-RU" sz="4000" b="1" dirty="0" smtClean="0"/>
              <a:t>. Введенский  в своём стихотворении назвал </a:t>
            </a:r>
            <a:r>
              <a:rPr lang="ru-RU" sz="4000" b="1" dirty="0"/>
              <a:t>Петю учёным? </a:t>
            </a:r>
            <a:endParaRPr lang="ru-RU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/>
              <a:t>потому </a:t>
            </a:r>
            <a:r>
              <a:rPr lang="ru-RU" sz="4800" dirty="0" smtClean="0"/>
              <a:t>что он  </a:t>
            </a:r>
            <a:r>
              <a:rPr lang="ru-RU" sz="4800" dirty="0"/>
              <a:t>отвечает на все </a:t>
            </a:r>
            <a:r>
              <a:rPr lang="ru-RU" sz="4800" dirty="0" smtClean="0"/>
              <a:t>вопросы;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потому что </a:t>
            </a:r>
            <a:r>
              <a:rPr lang="ru-RU" sz="4800" dirty="0" smtClean="0"/>
              <a:t> он много  знает;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</a:t>
            </a:r>
            <a:r>
              <a:rPr lang="ru-RU" sz="4800" dirty="0" smtClean="0"/>
              <a:t> </a:t>
            </a:r>
            <a:r>
              <a:rPr lang="ru-RU" sz="4800" dirty="0"/>
              <a:t>потому </a:t>
            </a:r>
            <a:r>
              <a:rPr lang="ru-RU" sz="4800" dirty="0" smtClean="0"/>
              <a:t>что он учится отлично;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9858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4,2 Answers,B,60,-1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4969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4000" b="1" dirty="0" smtClean="0"/>
              <a:t>24. Действительно </a:t>
            </a:r>
            <a:r>
              <a:rPr lang="ru-RU" sz="4000" b="1" dirty="0"/>
              <a:t>ли  Петя учёный? </a:t>
            </a:r>
            <a:endParaRPr lang="ru-RU" sz="4000" b="1" dirty="0" smtClean="0"/>
          </a:p>
          <a:p>
            <a:pPr>
              <a:lnSpc>
                <a:spcPct val="20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ДА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НЕТ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5933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5,4 Answers,D,420,-1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9144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25. Чем </a:t>
            </a:r>
            <a:r>
              <a:rPr lang="ru-RU" sz="4000" b="1" dirty="0"/>
              <a:t>удивительна лошадка в другом стихотворении </a:t>
            </a:r>
            <a:r>
              <a:rPr lang="ru-RU" sz="4000" b="1" dirty="0" smtClean="0"/>
              <a:t>А. Введенского</a:t>
            </a:r>
            <a:r>
              <a:rPr lang="ru-RU" sz="4000" b="1" dirty="0"/>
              <a:t>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быстро бегала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высоко прыгала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умела танцевать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умела читать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10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6,4 Answers,D,360,-1,4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964488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26</a:t>
            </a:r>
            <a:r>
              <a:rPr lang="ru-RU" sz="4000" b="1" dirty="0" smtClean="0"/>
              <a:t>. Кого </a:t>
            </a:r>
            <a:r>
              <a:rPr lang="ru-RU" sz="4000" b="1" dirty="0"/>
              <a:t>везла </a:t>
            </a:r>
            <a:r>
              <a:rPr lang="ru-RU" sz="4000" b="1" dirty="0" smtClean="0"/>
              <a:t>лошадка у                                       А. Введенского? </a:t>
            </a:r>
            <a:endParaRPr lang="en-US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маму </a:t>
            </a:r>
            <a:r>
              <a:rPr lang="ru-RU" sz="4800" dirty="0"/>
              <a:t>с детьми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брата с сестрой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трёх детишек</a:t>
            </a:r>
            <a:endParaRPr lang="en-US" sz="4800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D) </a:t>
            </a:r>
            <a:r>
              <a:rPr lang="ru-RU" sz="4800" dirty="0" smtClean="0"/>
              <a:t>двух </a:t>
            </a:r>
            <a:r>
              <a:rPr lang="ru-RU" sz="4800" dirty="0"/>
              <a:t>старушек</a:t>
            </a:r>
            <a:r>
              <a:rPr lang="en-US" sz="4000" dirty="0"/>
              <a:t/>
            </a:r>
            <a:br>
              <a:rPr lang="en-US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0966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7,3 Answers,A,300,0,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27</a:t>
            </a:r>
            <a:r>
              <a:rPr lang="ru-RU" sz="4000" b="1" dirty="0" smtClean="0"/>
              <a:t>. Что  </a:t>
            </a:r>
            <a:r>
              <a:rPr lang="ru-RU" sz="4000" b="1" dirty="0"/>
              <a:t>подарили старушки лошадке</a:t>
            </a:r>
            <a:r>
              <a:rPr lang="ru-RU" sz="4000" b="1" dirty="0" smtClean="0"/>
              <a:t>?</a:t>
            </a:r>
            <a:endParaRPr lang="en-US" sz="4000" b="1" dirty="0" smtClean="0"/>
          </a:p>
          <a:p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/>
              <a:t>тетрадку и букварь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шоколадку и булочку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подкову </a:t>
            </a:r>
            <a:r>
              <a:rPr lang="ru-RU" sz="4800" dirty="0"/>
              <a:t>и </a:t>
            </a:r>
            <a:r>
              <a:rPr lang="ru-RU" sz="4800" dirty="0" smtClean="0"/>
              <a:t>цепочку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14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8,5 Answers,E,360,0,5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8204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28</a:t>
            </a:r>
            <a:r>
              <a:rPr lang="ru-RU" sz="4000" b="1" dirty="0" smtClean="0"/>
              <a:t>. Чем </a:t>
            </a:r>
            <a:r>
              <a:rPr lang="ru-RU" sz="4000" b="1" dirty="0"/>
              <a:t>удивителен был старичок в стихотворении </a:t>
            </a:r>
            <a:r>
              <a:rPr lang="ru-RU" sz="4000" b="1" dirty="0" err="1"/>
              <a:t>Д.Хармса</a:t>
            </a:r>
            <a:r>
              <a:rPr lang="ru-RU" sz="4000" b="1" dirty="0"/>
              <a:t>? </a:t>
            </a:r>
            <a:endParaRPr lang="en-US" sz="4000" b="1" dirty="0" smtClean="0"/>
          </a:p>
          <a:p>
            <a:endParaRPr lang="ru-RU" sz="4000" b="1" dirty="0" smtClean="0"/>
          </a:p>
          <a:p>
            <a:r>
              <a:rPr lang="en-US" sz="4800" dirty="0" smtClean="0"/>
              <a:t>A) </a:t>
            </a:r>
            <a:r>
              <a:rPr lang="ru-RU" sz="4800" dirty="0"/>
              <a:t>много знал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/>
              <a:t>интересно рассказывал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/>
              <a:t>красиво рисовал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/>
              <a:t>любил детей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</a:t>
            </a:r>
            <a:r>
              <a:rPr lang="ru-RU" sz="4800" dirty="0" smtClean="0"/>
              <a:t>всегда смеялся</a:t>
            </a:r>
            <a:endParaRPr lang="ru-RU" sz="4800" dirty="0"/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3711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2,5 Answers,A,36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129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r>
              <a:rPr lang="ru-RU" sz="4000" b="1" dirty="0" smtClean="0"/>
              <a:t>. Найди </a:t>
            </a:r>
            <a:r>
              <a:rPr lang="ru-RU" sz="4000" b="1" dirty="0"/>
              <a:t>лишнее</a:t>
            </a:r>
            <a:r>
              <a:rPr lang="ru-RU" sz="4000" b="1" dirty="0" smtClean="0"/>
              <a:t>.</a:t>
            </a:r>
            <a:endParaRPr lang="en-US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«Московский комсомолец»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«Весёлые картинки»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«Чиж»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«Занимательный клуб»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E) </a:t>
            </a:r>
            <a:r>
              <a:rPr lang="ru-RU" sz="4800" dirty="0" smtClean="0"/>
              <a:t>«</a:t>
            </a:r>
            <a:r>
              <a:rPr lang="ru-RU" sz="4800" dirty="0"/>
              <a:t>Ёж</a:t>
            </a:r>
            <a:r>
              <a:rPr lang="ru-RU" sz="4800" dirty="0" smtClean="0"/>
              <a:t>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5769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96752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/>
              <a:t>СПАСИБО </a:t>
            </a:r>
          </a:p>
          <a:p>
            <a:pPr algn="ctr"/>
            <a:r>
              <a:rPr lang="ru-RU" sz="8000" b="1" dirty="0" smtClean="0"/>
              <a:t>ЗА </a:t>
            </a:r>
          </a:p>
          <a:p>
            <a:pPr algn="ctr"/>
            <a:r>
              <a:rPr lang="ru-RU" sz="8000" b="1" dirty="0" smtClean="0"/>
              <a:t>РАБОТУ!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44885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3,3 Answers,C,42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568952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r>
              <a:rPr lang="ru-RU" sz="4000" b="1" dirty="0" smtClean="0"/>
              <a:t>. Какие </a:t>
            </a:r>
            <a:r>
              <a:rPr lang="ru-RU" sz="4000" b="1" dirty="0"/>
              <a:t>люди печатают свои произведения в детских журналах</a:t>
            </a:r>
            <a:r>
              <a:rPr lang="ru-RU" sz="4000" b="1" dirty="0" smtClean="0"/>
              <a:t>?</a:t>
            </a:r>
          </a:p>
          <a:p>
            <a:r>
              <a:rPr lang="en-US" sz="4800" dirty="0" smtClean="0"/>
              <a:t>A) </a:t>
            </a:r>
            <a:r>
              <a:rPr lang="ru-RU" sz="4800" dirty="0" smtClean="0"/>
              <a:t>умные, симпатичные, озадаченные, грустные</a:t>
            </a:r>
            <a:r>
              <a:rPr lang="ru-RU" sz="4800" dirty="0"/>
              <a:t>;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талантливые учёные, серьёзные, точные;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талантливые выдумщики, весёлые , добрые; 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37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4,3 Answers,B,48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39653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4. Какие </a:t>
            </a:r>
            <a:r>
              <a:rPr lang="ru-RU" sz="4000" b="1" dirty="0"/>
              <a:t>поэты часто печатали свои произведения в журналах «Чиж» и «Ёж»? </a:t>
            </a:r>
            <a:endParaRPr lang="ru-RU" sz="4000" b="1" dirty="0" smtClean="0"/>
          </a:p>
          <a:p>
            <a:r>
              <a:rPr lang="en-US" sz="4400" dirty="0" smtClean="0"/>
              <a:t>A) </a:t>
            </a:r>
            <a:r>
              <a:rPr lang="ru-RU" sz="4400" dirty="0" err="1" smtClean="0"/>
              <a:t>А.Пушкин</a:t>
            </a:r>
            <a:r>
              <a:rPr lang="ru-RU" sz="4400" dirty="0" smtClean="0"/>
              <a:t>, </a:t>
            </a:r>
            <a:r>
              <a:rPr lang="ru-RU" sz="4400" dirty="0" err="1" smtClean="0"/>
              <a:t>С.Есенин</a:t>
            </a:r>
            <a:r>
              <a:rPr lang="ru-RU" sz="4400" dirty="0" smtClean="0"/>
              <a:t>, </a:t>
            </a:r>
            <a:r>
              <a:rPr lang="ru-RU" sz="4400" dirty="0" err="1" smtClean="0"/>
              <a:t>И.Бунин</a:t>
            </a:r>
            <a:r>
              <a:rPr lang="ru-RU" sz="4400" dirty="0" smtClean="0"/>
              <a:t>, </a:t>
            </a:r>
            <a:r>
              <a:rPr lang="ru-RU" sz="4400" dirty="0" err="1" smtClean="0"/>
              <a:t>А.Фет</a:t>
            </a:r>
            <a:r>
              <a:rPr lang="ru-RU" sz="4400" dirty="0" smtClean="0"/>
              <a:t>, </a:t>
            </a:r>
            <a:r>
              <a:rPr lang="ru-RU" sz="4400" dirty="0" err="1" smtClean="0"/>
              <a:t>А.Плещеев</a:t>
            </a:r>
            <a:r>
              <a:rPr lang="ru-RU" sz="4400" dirty="0" smtClean="0"/>
              <a:t>;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B) </a:t>
            </a:r>
            <a:r>
              <a:rPr lang="ru-RU" sz="4400" dirty="0" err="1" smtClean="0"/>
              <a:t>Д.Хармс</a:t>
            </a:r>
            <a:r>
              <a:rPr lang="ru-RU" sz="4400" dirty="0" smtClean="0"/>
              <a:t>, </a:t>
            </a:r>
            <a:r>
              <a:rPr lang="ru-RU" sz="4400" dirty="0" err="1" smtClean="0"/>
              <a:t>Ю.Владимиров</a:t>
            </a:r>
            <a:r>
              <a:rPr lang="ru-RU" sz="4400" dirty="0" smtClean="0"/>
              <a:t>, </a:t>
            </a:r>
            <a:r>
              <a:rPr lang="ru-RU" sz="4400" dirty="0" err="1" smtClean="0"/>
              <a:t>А.Введенский</a:t>
            </a:r>
            <a:r>
              <a:rPr lang="ru-RU" sz="4400" dirty="0" smtClean="0"/>
              <a:t>, </a:t>
            </a:r>
            <a:r>
              <a:rPr lang="ru-RU" sz="4400" dirty="0" err="1" smtClean="0"/>
              <a:t>С.Маршак</a:t>
            </a:r>
            <a:r>
              <a:rPr lang="ru-RU" sz="4400" dirty="0" smtClean="0"/>
              <a:t>, </a:t>
            </a:r>
            <a:r>
              <a:rPr lang="ru-RU" sz="4400" dirty="0" err="1" smtClean="0"/>
              <a:t>С.Михалков</a:t>
            </a:r>
            <a:r>
              <a:rPr lang="ru-RU" sz="4400" dirty="0" smtClean="0"/>
              <a:t>;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C) </a:t>
            </a:r>
            <a:r>
              <a:rPr lang="ru-RU" sz="4400" dirty="0" err="1" smtClean="0"/>
              <a:t>А.Толстой</a:t>
            </a:r>
            <a:r>
              <a:rPr lang="ru-RU" sz="4400" dirty="0"/>
              <a:t>, </a:t>
            </a:r>
            <a:r>
              <a:rPr lang="ru-RU" sz="4400" dirty="0" err="1"/>
              <a:t>М.Пришвин</a:t>
            </a:r>
            <a:r>
              <a:rPr lang="ru-RU" sz="4400" dirty="0"/>
              <a:t>, </a:t>
            </a:r>
            <a:r>
              <a:rPr lang="ru-RU" sz="4400" dirty="0" err="1"/>
              <a:t>К.Бальмонт</a:t>
            </a:r>
            <a:r>
              <a:rPr lang="ru-RU" sz="4400" dirty="0"/>
              <a:t>, </a:t>
            </a:r>
            <a:r>
              <a:rPr lang="ru-RU" sz="4400" dirty="0" err="1"/>
              <a:t>Ф.Тютчев</a:t>
            </a:r>
            <a:r>
              <a:rPr lang="ru-RU" sz="4400" dirty="0"/>
              <a:t>, </a:t>
            </a:r>
            <a:r>
              <a:rPr lang="ru-RU" sz="4800" dirty="0" err="1" smtClean="0"/>
              <a:t>М.Лермонтов</a:t>
            </a:r>
            <a:r>
              <a:rPr lang="ru-RU" sz="4800" dirty="0" smtClean="0"/>
              <a:t>;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3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5,4 Answers,D,18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35292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5. Встали </a:t>
            </a:r>
            <a:r>
              <a:rPr lang="ru-RU" sz="4000" b="1" dirty="0"/>
              <a:t>дети у стола, начинается </a:t>
            </a:r>
            <a:r>
              <a:rPr lang="ru-RU" sz="4000" b="1" dirty="0" smtClean="0"/>
              <a:t>…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пора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урок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завтрак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игра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0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6,3 Answers,A,30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r>
              <a:rPr lang="ru-RU" sz="4000" b="1" dirty="0" smtClean="0"/>
              <a:t>. Какие </a:t>
            </a:r>
            <a:r>
              <a:rPr lang="ru-RU" sz="4000" b="1" dirty="0"/>
              <a:t>мальчишки стали героями стихотворения Д</a:t>
            </a:r>
            <a:r>
              <a:rPr lang="ru-RU" sz="4000" b="1" dirty="0" smtClean="0"/>
              <a:t>. Хармса </a:t>
            </a:r>
            <a:r>
              <a:rPr lang="ru-RU" sz="4000" b="1" dirty="0"/>
              <a:t>«Игра</a:t>
            </a:r>
            <a:r>
              <a:rPr lang="ru-RU" sz="4000" b="1" dirty="0" smtClean="0"/>
              <a:t>»?</a:t>
            </a:r>
            <a:endParaRPr lang="en-US" sz="4000" b="1" dirty="0" smtClean="0"/>
          </a:p>
          <a:p>
            <a:r>
              <a:rPr lang="ru-RU" sz="4000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Петька, Васька, Мишка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Ванька, Серёжка, Витька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</a:t>
            </a:r>
            <a:r>
              <a:rPr lang="ru-RU" sz="4800" dirty="0" smtClean="0"/>
              <a:t> </a:t>
            </a:r>
            <a:r>
              <a:rPr lang="ru-RU" sz="4800" dirty="0"/>
              <a:t>Димка, Пашка, </a:t>
            </a:r>
            <a:r>
              <a:rPr lang="ru-RU" sz="4800" dirty="0" smtClean="0"/>
              <a:t>Колька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01296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7,5 Answers,B,300,0,6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568952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r>
              <a:rPr lang="ru-RU" sz="4000" b="1" dirty="0" smtClean="0"/>
              <a:t>. Во </a:t>
            </a:r>
            <a:r>
              <a:rPr lang="ru-RU" sz="4000" b="1" dirty="0"/>
              <a:t>что превращался в игре Петька? </a:t>
            </a:r>
            <a:endParaRPr lang="ru-RU" sz="4000" b="1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в самолёт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в автомобиль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в пароход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 </a:t>
            </a:r>
            <a:r>
              <a:rPr lang="ru-RU" sz="4800" dirty="0"/>
              <a:t>в </a:t>
            </a:r>
            <a:r>
              <a:rPr lang="ru-RU" sz="4800" dirty="0" smtClean="0"/>
              <a:t>паровоз</a:t>
            </a:r>
            <a:endParaRPr lang="en-US" sz="4800" dirty="0" smtClean="0"/>
          </a:p>
          <a:p>
            <a:pPr>
              <a:lnSpc>
                <a:spcPct val="150000"/>
              </a:lnSpc>
            </a:pPr>
            <a:r>
              <a:rPr lang="en-US" sz="4800" dirty="0" smtClean="0"/>
              <a:t>E) </a:t>
            </a:r>
            <a:r>
              <a:rPr lang="ru-RU" sz="4800" dirty="0" smtClean="0"/>
              <a:t>в ракету</a:t>
            </a:r>
            <a:endParaRPr lang="en-US" sz="4800" dirty="0" smtClean="0"/>
          </a:p>
          <a:p>
            <a:endParaRPr lang="ru-RU" sz="4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899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8,5 Answers,C,300,0,2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82047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r>
              <a:rPr lang="ru-RU" sz="4000" b="1" dirty="0" smtClean="0"/>
              <a:t>. Во </a:t>
            </a:r>
            <a:r>
              <a:rPr lang="ru-RU" sz="4000" b="1" dirty="0"/>
              <a:t>что превращался в игре Васька</a:t>
            </a:r>
            <a:r>
              <a:rPr lang="ru-RU" sz="4000" b="1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A) </a:t>
            </a:r>
            <a:r>
              <a:rPr lang="ru-RU" sz="4800" dirty="0" smtClean="0"/>
              <a:t>в паровоз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B) </a:t>
            </a:r>
            <a:r>
              <a:rPr lang="ru-RU" sz="4800" dirty="0" smtClean="0"/>
              <a:t>в ракету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C) </a:t>
            </a:r>
            <a:r>
              <a:rPr lang="ru-RU" sz="4800" dirty="0" smtClean="0"/>
              <a:t>в пароход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D) </a:t>
            </a:r>
            <a:r>
              <a:rPr lang="ru-RU" sz="4800" dirty="0" smtClean="0"/>
              <a:t>в автомобиль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E)  </a:t>
            </a:r>
            <a:r>
              <a:rPr lang="ru-RU" sz="4800" dirty="0" smtClean="0"/>
              <a:t>в самолёт 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97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568C11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483</Words>
  <Application>Microsoft Office PowerPoint</Application>
  <PresentationFormat>Экран (4:3)</PresentationFormat>
  <Paragraphs>72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Парта 1-1</dc:creator>
  <cp:lastModifiedBy>Парта 5-1</cp:lastModifiedBy>
  <cp:revision>40</cp:revision>
  <dcterms:created xsi:type="dcterms:W3CDTF">2025-01-19T13:29:23Z</dcterms:created>
  <dcterms:modified xsi:type="dcterms:W3CDTF">2025-02-24T11:07:40Z</dcterms:modified>
</cp:coreProperties>
</file>